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2246ba639346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aebff1688d4ed8"/>
  </p:sldMasterIdLst>
  <p:sldIdLst>
    <p:sldId xmlns:r="http://schemas.openxmlformats.org/officeDocument/2006/relationships" id="256" r:id="Re42d42c2b76644e0"/>
    <p:sldId xmlns:r="http://schemas.openxmlformats.org/officeDocument/2006/relationships" id="257" r:id="R34c444486da84524"/>
    <p:sldId xmlns:r="http://schemas.openxmlformats.org/officeDocument/2006/relationships" id="258" r:id="R93f7cab86d194985"/>
    <p:sldId xmlns:r="http://schemas.openxmlformats.org/officeDocument/2006/relationships" id="259" r:id="R6d9006ae10bb4230"/>
    <p:sldId xmlns:r="http://schemas.openxmlformats.org/officeDocument/2006/relationships" id="260" r:id="Raaa4d3d301c944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aebff1688d4ed8" /><Relationship Type="http://schemas.openxmlformats.org/officeDocument/2006/relationships/slide" Target="/ppt/slides/slide1.xml" Id="Re42d42c2b76644e0" /><Relationship Type="http://schemas.openxmlformats.org/officeDocument/2006/relationships/slide" Target="/ppt/slides/slide2.xml" Id="R34c444486da84524" /><Relationship Type="http://schemas.openxmlformats.org/officeDocument/2006/relationships/slide" Target="/ppt/slides/slide3.xml" Id="R93f7cab86d194985" /><Relationship Type="http://schemas.openxmlformats.org/officeDocument/2006/relationships/slide" Target="/ppt/slides/slide4.xml" Id="R6d9006ae10bb4230" /><Relationship Type="http://schemas.openxmlformats.org/officeDocument/2006/relationships/slide" Target="/ppt/slides/slide5.xml" Id="Raaa4d3d301c944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4973ad7a6b4c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05d5859fb46bf" /><Relationship Type="http://schemas.openxmlformats.org/officeDocument/2006/relationships/theme" Target="/ppt/slideMasters/theme/theme1.xml" Id="R80c620d97c7f40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f05d5859fb46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73205d9a145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af6cad7b642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8aade33184c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7c9ffdf5844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a413b1b3140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AVANT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AVANT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990 788 413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