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cb56719b4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9856b927c4eb4"/>
  </p:sldMasterIdLst>
  <p:sldIdLst>
    <p:sldId xmlns:r="http://schemas.openxmlformats.org/officeDocument/2006/relationships" id="256" r:id="R953a59935b164d2c"/>
    <p:sldId xmlns:r="http://schemas.openxmlformats.org/officeDocument/2006/relationships" id="257" r:id="Rb12d036981214a6f"/>
    <p:sldId xmlns:r="http://schemas.openxmlformats.org/officeDocument/2006/relationships" id="258" r:id="Rf7e64449bea54ae1"/>
    <p:sldId xmlns:r="http://schemas.openxmlformats.org/officeDocument/2006/relationships" id="259" r:id="Rc4b18454ee7a4ecf"/>
    <p:sldId xmlns:r="http://schemas.openxmlformats.org/officeDocument/2006/relationships" id="260" r:id="R7cac3922ad054670"/>
    <p:sldId xmlns:r="http://schemas.openxmlformats.org/officeDocument/2006/relationships" id="261" r:id="Re5a2cb2ca30444fb"/>
    <p:sldId xmlns:r="http://schemas.openxmlformats.org/officeDocument/2006/relationships" id="262" r:id="R67d23ce2d436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9856b927c4eb4" /><Relationship Type="http://schemas.openxmlformats.org/officeDocument/2006/relationships/slide" Target="/ppt/slides/slide1.xml" Id="R953a59935b164d2c" /><Relationship Type="http://schemas.openxmlformats.org/officeDocument/2006/relationships/slide" Target="/ppt/slides/slide2.xml" Id="Rb12d036981214a6f" /><Relationship Type="http://schemas.openxmlformats.org/officeDocument/2006/relationships/slide" Target="/ppt/slides/slide3.xml" Id="Rf7e64449bea54ae1" /><Relationship Type="http://schemas.openxmlformats.org/officeDocument/2006/relationships/slide" Target="/ppt/slides/slide4.xml" Id="Rc4b18454ee7a4ecf" /><Relationship Type="http://schemas.openxmlformats.org/officeDocument/2006/relationships/slide" Target="/ppt/slides/slide5.xml" Id="R7cac3922ad054670" /><Relationship Type="http://schemas.openxmlformats.org/officeDocument/2006/relationships/slide" Target="/ppt/slides/slide6.xml" Id="Re5a2cb2ca30444fb" /><Relationship Type="http://schemas.openxmlformats.org/officeDocument/2006/relationships/slide" Target="/ppt/slides/slide7.xml" Id="R67d23ce2d436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bfcecce89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97ce372c4412" /><Relationship Type="http://schemas.openxmlformats.org/officeDocument/2006/relationships/theme" Target="/ppt/slideMasters/theme/theme1.xml" Id="R0dcc27315e0a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f97ce372c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d9c0157640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1a41d5f2d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cdb3febd1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103212075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79196f804c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7f097a01e4e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fe5919fb4e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CARDEA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CARDEA EIENDOM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4 459 400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3 702 385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3 722 107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19 864 224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19 960 193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Indresundåsen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990 763 674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EIENDOM AS</a:t>
            </a:r>
          </a:p>
        </p:txBody>
      </p:sp>
    </p:spTree>
  </p:cSld>
  <p:clrMapOvr>
    <a:masterClrMapping xmlns:a="http://schemas.openxmlformats.org/drawingml/2006/main"/>
  </p:clrMapOvr>
</p:sld>
</file>