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8d82594c6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13ad99ba9457a"/>
  </p:sldMasterIdLst>
  <p:sldIdLst>
    <p:sldId xmlns:r="http://schemas.openxmlformats.org/officeDocument/2006/relationships" id="256" r:id="R1e8b2007de4e44b4"/>
    <p:sldId xmlns:r="http://schemas.openxmlformats.org/officeDocument/2006/relationships" id="257" r:id="Rba10b7f4292e41bd"/>
    <p:sldId xmlns:r="http://schemas.openxmlformats.org/officeDocument/2006/relationships" id="258" r:id="R0396880dfd714c3f"/>
    <p:sldId xmlns:r="http://schemas.openxmlformats.org/officeDocument/2006/relationships" id="259" r:id="R2fc34ca330774c63"/>
    <p:sldId xmlns:r="http://schemas.openxmlformats.org/officeDocument/2006/relationships" id="260" r:id="R074bce0716334080"/>
    <p:sldId xmlns:r="http://schemas.openxmlformats.org/officeDocument/2006/relationships" id="261" r:id="R3903a86ed78345c5"/>
    <p:sldId xmlns:r="http://schemas.openxmlformats.org/officeDocument/2006/relationships" id="262" r:id="Re1fc2fd1f442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13ad99ba9457a" /><Relationship Type="http://schemas.openxmlformats.org/officeDocument/2006/relationships/slide" Target="/ppt/slides/slide1.xml" Id="R1e8b2007de4e44b4" /><Relationship Type="http://schemas.openxmlformats.org/officeDocument/2006/relationships/slide" Target="/ppt/slides/slide2.xml" Id="Rba10b7f4292e41bd" /><Relationship Type="http://schemas.openxmlformats.org/officeDocument/2006/relationships/slide" Target="/ppt/slides/slide3.xml" Id="R0396880dfd714c3f" /><Relationship Type="http://schemas.openxmlformats.org/officeDocument/2006/relationships/slide" Target="/ppt/slides/slide4.xml" Id="R2fc34ca330774c63" /><Relationship Type="http://schemas.openxmlformats.org/officeDocument/2006/relationships/slide" Target="/ppt/slides/slide5.xml" Id="R074bce0716334080" /><Relationship Type="http://schemas.openxmlformats.org/officeDocument/2006/relationships/slide" Target="/ppt/slides/slide6.xml" Id="R3903a86ed78345c5" /><Relationship Type="http://schemas.openxmlformats.org/officeDocument/2006/relationships/slide" Target="/ppt/slides/slide7.xml" Id="Re1fc2fd1f442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c04b5886b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bceaba784fe4" /><Relationship Type="http://schemas.openxmlformats.org/officeDocument/2006/relationships/theme" Target="/ppt/slideMasters/theme/theme1.xml" Id="R34be1a9ff8a2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3bceaba78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a95d597d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80f64246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e3b012f8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074e3c2f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34f307a3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59a32a43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ce4fb27c9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G5J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G5J GROUP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27 881 771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66 149 769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JOHNY GIANG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 4U, 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33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990 714 347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G5J GROUP AS</a:t>
            </a:r>
          </a:p>
        </p:txBody>
      </p:sp>
    </p:spTree>
  </p:cSld>
  <p:clrMapOvr>
    <a:masterClrMapping xmlns:a="http://schemas.openxmlformats.org/drawingml/2006/main"/>
  </p:clrMapOvr>
</p:sld>
</file>