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1d5135be244e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1dbdb31ede4693"/>
  </p:sldMasterIdLst>
  <p:sldIdLst>
    <p:sldId xmlns:r="http://schemas.openxmlformats.org/officeDocument/2006/relationships" id="256" r:id="Rdb47e6f92e504799"/>
    <p:sldId xmlns:r="http://schemas.openxmlformats.org/officeDocument/2006/relationships" id="257" r:id="R17e47ac7310e4852"/>
    <p:sldId xmlns:r="http://schemas.openxmlformats.org/officeDocument/2006/relationships" id="258" r:id="R421f624def21426e"/>
    <p:sldId xmlns:r="http://schemas.openxmlformats.org/officeDocument/2006/relationships" id="259" r:id="R4dca0c0afa6f49f8"/>
    <p:sldId xmlns:r="http://schemas.openxmlformats.org/officeDocument/2006/relationships" id="260" r:id="Rf5df8de1c51b4e24"/>
    <p:sldId xmlns:r="http://schemas.openxmlformats.org/officeDocument/2006/relationships" id="261" r:id="R64d062bdaf8f416b"/>
    <p:sldId xmlns:r="http://schemas.openxmlformats.org/officeDocument/2006/relationships" id="262" r:id="R686a08972bec41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1dbdb31ede4693" /><Relationship Type="http://schemas.openxmlformats.org/officeDocument/2006/relationships/slide" Target="/ppt/slides/slide1.xml" Id="Rdb47e6f92e504799" /><Relationship Type="http://schemas.openxmlformats.org/officeDocument/2006/relationships/slide" Target="/ppt/slides/slide2.xml" Id="R17e47ac7310e4852" /><Relationship Type="http://schemas.openxmlformats.org/officeDocument/2006/relationships/slide" Target="/ppt/slides/slide3.xml" Id="R421f624def21426e" /><Relationship Type="http://schemas.openxmlformats.org/officeDocument/2006/relationships/slide" Target="/ppt/slides/slide4.xml" Id="R4dca0c0afa6f49f8" /><Relationship Type="http://schemas.openxmlformats.org/officeDocument/2006/relationships/slide" Target="/ppt/slides/slide5.xml" Id="Rf5df8de1c51b4e24" /><Relationship Type="http://schemas.openxmlformats.org/officeDocument/2006/relationships/slide" Target="/ppt/slides/slide6.xml" Id="R64d062bdaf8f416b" /><Relationship Type="http://schemas.openxmlformats.org/officeDocument/2006/relationships/slide" Target="/ppt/slides/slide7.xml" Id="R686a08972bec41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918c3263e549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2ae359725a47dd" /><Relationship Type="http://schemas.openxmlformats.org/officeDocument/2006/relationships/theme" Target="/ppt/slideMasters/theme/theme1.xml" Id="Re5e6ab14b5fc42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2ae359725a47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12cb4f861641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d2eea1c64240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d3955a467341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6202fdcdde4d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7f3b70c2bb44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1de2f8dd4448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d01d4f5a6d40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KIKAMO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KIKAMO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KIKAMO AS ble etablert [år] og holder til i Eiksmarka.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KIKAMO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KIKAMO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KIKAMO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−2 685 576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26 547 288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138 287 242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139 302 272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KIKAMO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HOEL MORTEN OLAV  –  30,3 %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JOHNSON KIRSTI E H  –  30,3 %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SPENCER KARIANNE HOEL  –  30,3 %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HOEL ROAR OLAV  –  9,1 %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KIKAMO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Vollsveien 164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1359 Eiksmarka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roar.hoel@rh-finans.com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990 692 939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KIKAMO AS</a:t>
            </a:r>
          </a:p>
        </p:txBody>
      </p:sp>
    </p:spTree>
  </p:cSld>
  <p:clrMapOvr>
    <a:masterClrMapping xmlns:a="http://schemas.openxmlformats.org/drawingml/2006/main"/>
  </p:clrMapOvr>
</p:sld>
</file>