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4a95bbb13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7e8d503f84f0e"/>
  </p:sldMasterIdLst>
  <p:sldIdLst>
    <p:sldId xmlns:r="http://schemas.openxmlformats.org/officeDocument/2006/relationships" id="256" r:id="Rb7ee1923d91a4824"/>
    <p:sldId xmlns:r="http://schemas.openxmlformats.org/officeDocument/2006/relationships" id="257" r:id="R81693f0c817b4bd8"/>
    <p:sldId xmlns:r="http://schemas.openxmlformats.org/officeDocument/2006/relationships" id="258" r:id="Rab95f58794fb4d8b"/>
    <p:sldId xmlns:r="http://schemas.openxmlformats.org/officeDocument/2006/relationships" id="259" r:id="Ra8e6e1348f62466d"/>
    <p:sldId xmlns:r="http://schemas.openxmlformats.org/officeDocument/2006/relationships" id="260" r:id="R203c73923a794291"/>
    <p:sldId xmlns:r="http://schemas.openxmlformats.org/officeDocument/2006/relationships" id="261" r:id="R0c2e96511dd04859"/>
    <p:sldId xmlns:r="http://schemas.openxmlformats.org/officeDocument/2006/relationships" id="262" r:id="R84c044742757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7e8d503f84f0e" /><Relationship Type="http://schemas.openxmlformats.org/officeDocument/2006/relationships/slide" Target="/ppt/slides/slide1.xml" Id="Rb7ee1923d91a4824" /><Relationship Type="http://schemas.openxmlformats.org/officeDocument/2006/relationships/slide" Target="/ppt/slides/slide2.xml" Id="R81693f0c817b4bd8" /><Relationship Type="http://schemas.openxmlformats.org/officeDocument/2006/relationships/slide" Target="/ppt/slides/slide3.xml" Id="Rab95f58794fb4d8b" /><Relationship Type="http://schemas.openxmlformats.org/officeDocument/2006/relationships/slide" Target="/ppt/slides/slide4.xml" Id="Ra8e6e1348f62466d" /><Relationship Type="http://schemas.openxmlformats.org/officeDocument/2006/relationships/slide" Target="/ppt/slides/slide5.xml" Id="R203c73923a794291" /><Relationship Type="http://schemas.openxmlformats.org/officeDocument/2006/relationships/slide" Target="/ppt/slides/slide6.xml" Id="R0c2e96511dd04859" /><Relationship Type="http://schemas.openxmlformats.org/officeDocument/2006/relationships/slide" Target="/ppt/slides/slide7.xml" Id="R84c044742757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4ba881ce2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89d7f17d4355" /><Relationship Type="http://schemas.openxmlformats.org/officeDocument/2006/relationships/theme" Target="/ppt/slideMasters/theme/theme1.xml" Id="R64e1e00bbd10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b89d7f17d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8f7329be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c456705c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0ea6a408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d7b41f68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f8c89f2c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fd424ba3a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2359d896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STEINAR HUSØY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