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457104d97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925dc2c054132"/>
  </p:sldMasterIdLst>
  <p:sldIdLst>
    <p:sldId xmlns:r="http://schemas.openxmlformats.org/officeDocument/2006/relationships" id="256" r:id="Reb4d074846c74b98"/>
    <p:sldId xmlns:r="http://schemas.openxmlformats.org/officeDocument/2006/relationships" id="257" r:id="Ra9206d5bd24f4e76"/>
    <p:sldId xmlns:r="http://schemas.openxmlformats.org/officeDocument/2006/relationships" id="258" r:id="R83050d364d2640e4"/>
    <p:sldId xmlns:r="http://schemas.openxmlformats.org/officeDocument/2006/relationships" id="259" r:id="Rff74aa73b06448c7"/>
    <p:sldId xmlns:r="http://schemas.openxmlformats.org/officeDocument/2006/relationships" id="260" r:id="R9c5aad1414984bbf"/>
    <p:sldId xmlns:r="http://schemas.openxmlformats.org/officeDocument/2006/relationships" id="261" r:id="Refe3e1e195af410d"/>
    <p:sldId xmlns:r="http://schemas.openxmlformats.org/officeDocument/2006/relationships" id="262" r:id="R6fbde1753d39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925dc2c054132" /><Relationship Type="http://schemas.openxmlformats.org/officeDocument/2006/relationships/slide" Target="/ppt/slides/slide1.xml" Id="Reb4d074846c74b98" /><Relationship Type="http://schemas.openxmlformats.org/officeDocument/2006/relationships/slide" Target="/ppt/slides/slide2.xml" Id="Ra9206d5bd24f4e76" /><Relationship Type="http://schemas.openxmlformats.org/officeDocument/2006/relationships/slide" Target="/ppt/slides/slide3.xml" Id="R83050d364d2640e4" /><Relationship Type="http://schemas.openxmlformats.org/officeDocument/2006/relationships/slide" Target="/ppt/slides/slide4.xml" Id="Rff74aa73b06448c7" /><Relationship Type="http://schemas.openxmlformats.org/officeDocument/2006/relationships/slide" Target="/ppt/slides/slide5.xml" Id="R9c5aad1414984bbf" /><Relationship Type="http://schemas.openxmlformats.org/officeDocument/2006/relationships/slide" Target="/ppt/slides/slide6.xml" Id="Refe3e1e195af410d" /><Relationship Type="http://schemas.openxmlformats.org/officeDocument/2006/relationships/slide" Target="/ppt/slides/slide7.xml" Id="R6fbde1753d39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6cbef0ecc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182028764299" /><Relationship Type="http://schemas.openxmlformats.org/officeDocument/2006/relationships/theme" Target="/ppt/slideMasters/theme/theme1.xml" Id="Rac7783d9cec4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c18202876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deea4900c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f3e87478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0661adf48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1b9adde6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d7cc2dbf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6f976a90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4a87f77f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INSPIRED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