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a5927e7f4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4884a35174473"/>
  </p:sldMasterIdLst>
  <p:sldIdLst>
    <p:sldId xmlns:r="http://schemas.openxmlformats.org/officeDocument/2006/relationships" id="256" r:id="R5ecb124217704777"/>
    <p:sldId xmlns:r="http://schemas.openxmlformats.org/officeDocument/2006/relationships" id="257" r:id="R14414f11467442e1"/>
    <p:sldId xmlns:r="http://schemas.openxmlformats.org/officeDocument/2006/relationships" id="258" r:id="Rcbb04bd502c3472b"/>
    <p:sldId xmlns:r="http://schemas.openxmlformats.org/officeDocument/2006/relationships" id="259" r:id="Rc5250a289f6f4d3a"/>
    <p:sldId xmlns:r="http://schemas.openxmlformats.org/officeDocument/2006/relationships" id="260" r:id="R57bbe40a06bd45cc"/>
    <p:sldId xmlns:r="http://schemas.openxmlformats.org/officeDocument/2006/relationships" id="261" r:id="Rdbb4aa55cd5046c2"/>
    <p:sldId xmlns:r="http://schemas.openxmlformats.org/officeDocument/2006/relationships" id="262" r:id="R99457e65f944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4884a35174473" /><Relationship Type="http://schemas.openxmlformats.org/officeDocument/2006/relationships/slide" Target="/ppt/slides/slide1.xml" Id="R5ecb124217704777" /><Relationship Type="http://schemas.openxmlformats.org/officeDocument/2006/relationships/slide" Target="/ppt/slides/slide2.xml" Id="R14414f11467442e1" /><Relationship Type="http://schemas.openxmlformats.org/officeDocument/2006/relationships/slide" Target="/ppt/slides/slide3.xml" Id="Rcbb04bd502c3472b" /><Relationship Type="http://schemas.openxmlformats.org/officeDocument/2006/relationships/slide" Target="/ppt/slides/slide4.xml" Id="Rc5250a289f6f4d3a" /><Relationship Type="http://schemas.openxmlformats.org/officeDocument/2006/relationships/slide" Target="/ppt/slides/slide5.xml" Id="R57bbe40a06bd45cc" /><Relationship Type="http://schemas.openxmlformats.org/officeDocument/2006/relationships/slide" Target="/ppt/slides/slide6.xml" Id="Rdbb4aa55cd5046c2" /><Relationship Type="http://schemas.openxmlformats.org/officeDocument/2006/relationships/slide" Target="/ppt/slides/slide7.xml" Id="R99457e65f944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5c5cdec42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d8f7ffbb84b80" /><Relationship Type="http://schemas.openxmlformats.org/officeDocument/2006/relationships/theme" Target="/ppt/slideMasters/theme/theme1.xml" Id="R54e2597a699244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6d8f7ffbb84b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a9cf97ff5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411d83467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ec227778e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831f94c9c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2f0cd4030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3f37ae001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75d7d73a6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3 523 824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WINTHER-LARSEN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Winther-Larsen, Grøndahls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