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6c4f58b68b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2ace836294f06"/>
  </p:sldMasterIdLst>
  <p:sldIdLst>
    <p:sldId xmlns:r="http://schemas.openxmlformats.org/officeDocument/2006/relationships" id="256" r:id="R7241f155670f4c1d"/>
    <p:sldId xmlns:r="http://schemas.openxmlformats.org/officeDocument/2006/relationships" id="257" r:id="R731e66f1869f400a"/>
    <p:sldId xmlns:r="http://schemas.openxmlformats.org/officeDocument/2006/relationships" id="258" r:id="Rfd7c324f6db641ac"/>
    <p:sldId xmlns:r="http://schemas.openxmlformats.org/officeDocument/2006/relationships" id="259" r:id="Rd6f5c11d61fe45ce"/>
    <p:sldId xmlns:r="http://schemas.openxmlformats.org/officeDocument/2006/relationships" id="260" r:id="R258f6ad7451d4cbb"/>
    <p:sldId xmlns:r="http://schemas.openxmlformats.org/officeDocument/2006/relationships" id="261" r:id="Rd107ee21d474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2ace836294f06" /><Relationship Type="http://schemas.openxmlformats.org/officeDocument/2006/relationships/slide" Target="/ppt/slides/slide1.xml" Id="R7241f155670f4c1d" /><Relationship Type="http://schemas.openxmlformats.org/officeDocument/2006/relationships/slide" Target="/ppt/slides/slide2.xml" Id="R731e66f1869f400a" /><Relationship Type="http://schemas.openxmlformats.org/officeDocument/2006/relationships/slide" Target="/ppt/slides/slide3.xml" Id="Rfd7c324f6db641ac" /><Relationship Type="http://schemas.openxmlformats.org/officeDocument/2006/relationships/slide" Target="/ppt/slides/slide4.xml" Id="Rd6f5c11d61fe45ce" /><Relationship Type="http://schemas.openxmlformats.org/officeDocument/2006/relationships/slide" Target="/ppt/slides/slide5.xml" Id="R258f6ad7451d4cbb" /><Relationship Type="http://schemas.openxmlformats.org/officeDocument/2006/relationships/slide" Target="/ppt/slides/slide6.xml" Id="Rd107ee21d474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174bb62a5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fa365c5094dfe" /><Relationship Type="http://schemas.openxmlformats.org/officeDocument/2006/relationships/theme" Target="/ppt/slideMasters/theme/theme1.xml" Id="R148cc4e9ebd9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fa365c509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a418b0708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08f31735d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d37ecec28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b18f45443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fd45ef0fc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28cd49974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