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b2784d57674a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a30a02074d4a55"/>
  </p:sldMasterIdLst>
  <p:sldIdLst>
    <p:sldId xmlns:r="http://schemas.openxmlformats.org/officeDocument/2006/relationships" id="256" r:id="R47b5911b28904b78"/>
    <p:sldId xmlns:r="http://schemas.openxmlformats.org/officeDocument/2006/relationships" id="257" r:id="Rb3e908882f5143c6"/>
    <p:sldId xmlns:r="http://schemas.openxmlformats.org/officeDocument/2006/relationships" id="258" r:id="R2c0f24b9073e4702"/>
    <p:sldId xmlns:r="http://schemas.openxmlformats.org/officeDocument/2006/relationships" id="259" r:id="R2603198fec3242c3"/>
    <p:sldId xmlns:r="http://schemas.openxmlformats.org/officeDocument/2006/relationships" id="260" r:id="R387711b106684854"/>
    <p:sldId xmlns:r="http://schemas.openxmlformats.org/officeDocument/2006/relationships" id="261" r:id="R9171ece5d16d4a9d"/>
    <p:sldId xmlns:r="http://schemas.openxmlformats.org/officeDocument/2006/relationships" id="262" r:id="Ree9d2d18191a4a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30a02074d4a55" /><Relationship Type="http://schemas.openxmlformats.org/officeDocument/2006/relationships/slide" Target="/ppt/slides/slide1.xml" Id="R47b5911b28904b78" /><Relationship Type="http://schemas.openxmlformats.org/officeDocument/2006/relationships/slide" Target="/ppt/slides/slide2.xml" Id="Rb3e908882f5143c6" /><Relationship Type="http://schemas.openxmlformats.org/officeDocument/2006/relationships/slide" Target="/ppt/slides/slide3.xml" Id="R2c0f24b9073e4702" /><Relationship Type="http://schemas.openxmlformats.org/officeDocument/2006/relationships/slide" Target="/ppt/slides/slide4.xml" Id="R2603198fec3242c3" /><Relationship Type="http://schemas.openxmlformats.org/officeDocument/2006/relationships/slide" Target="/ppt/slides/slide5.xml" Id="R387711b106684854" /><Relationship Type="http://schemas.openxmlformats.org/officeDocument/2006/relationships/slide" Target="/ppt/slides/slide6.xml" Id="R9171ece5d16d4a9d" /><Relationship Type="http://schemas.openxmlformats.org/officeDocument/2006/relationships/slide" Target="/ppt/slides/slide7.xml" Id="Ree9d2d18191a4a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dffb3d1a947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25793f98f40cb" /><Relationship Type="http://schemas.openxmlformats.org/officeDocument/2006/relationships/theme" Target="/ppt/slideMasters/theme/theme1.xml" Id="Rd1d637244c3340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825793f98f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575115a5b4e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bb2d2639e45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caf67596e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777922a04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3f585c7e94a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980aedc8e44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bd0c66c9643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SØLVIS HOLDING AS ble etablert [år] og holder til i Tjelta.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26 161 501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169 000 698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189 041 340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SØLVI TORILD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GIMRE RENATE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GIMRE STEFFEN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Tjeltavegen 365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4054 Tjelta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