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124b2f05542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0550febe9444ce"/>
  </p:sldMasterIdLst>
  <p:sldIdLst>
    <p:sldId xmlns:r="http://schemas.openxmlformats.org/officeDocument/2006/relationships" id="256" r:id="Rd696f31c3b7449c0"/>
    <p:sldId xmlns:r="http://schemas.openxmlformats.org/officeDocument/2006/relationships" id="257" r:id="R584afb7100774e0b"/>
    <p:sldId xmlns:r="http://schemas.openxmlformats.org/officeDocument/2006/relationships" id="258" r:id="Rbe1da4c051c340b2"/>
    <p:sldId xmlns:r="http://schemas.openxmlformats.org/officeDocument/2006/relationships" id="259" r:id="R6242e609f44a455a"/>
    <p:sldId xmlns:r="http://schemas.openxmlformats.org/officeDocument/2006/relationships" id="260" r:id="Racb8f79404144a85"/>
    <p:sldId xmlns:r="http://schemas.openxmlformats.org/officeDocument/2006/relationships" id="261" r:id="R7bfe96bff94a4a8e"/>
    <p:sldId xmlns:r="http://schemas.openxmlformats.org/officeDocument/2006/relationships" id="262" r:id="Rcf8a1fd27612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550febe9444ce" /><Relationship Type="http://schemas.openxmlformats.org/officeDocument/2006/relationships/slide" Target="/ppt/slides/slide1.xml" Id="Rd696f31c3b7449c0" /><Relationship Type="http://schemas.openxmlformats.org/officeDocument/2006/relationships/slide" Target="/ppt/slides/slide2.xml" Id="R584afb7100774e0b" /><Relationship Type="http://schemas.openxmlformats.org/officeDocument/2006/relationships/slide" Target="/ppt/slides/slide3.xml" Id="Rbe1da4c051c340b2" /><Relationship Type="http://schemas.openxmlformats.org/officeDocument/2006/relationships/slide" Target="/ppt/slides/slide4.xml" Id="R6242e609f44a455a" /><Relationship Type="http://schemas.openxmlformats.org/officeDocument/2006/relationships/slide" Target="/ppt/slides/slide5.xml" Id="Racb8f79404144a85" /><Relationship Type="http://schemas.openxmlformats.org/officeDocument/2006/relationships/slide" Target="/ppt/slides/slide6.xml" Id="R7bfe96bff94a4a8e" /><Relationship Type="http://schemas.openxmlformats.org/officeDocument/2006/relationships/slide" Target="/ppt/slides/slide7.xml" Id="Rcf8a1fd27612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532e0f2f8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4b54b77024bed" /><Relationship Type="http://schemas.openxmlformats.org/officeDocument/2006/relationships/theme" Target="/ppt/slideMasters/theme/theme1.xml" Id="Rd66e01276c3e49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c4b54b7702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90d258fba4c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96a6f4a5942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800c342ad42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e41678f26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9d366f0ee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54a4907e0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9a93e8d1a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78 999 157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95 505 397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BENEDETTI MARIANNE J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GUSEMA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BENEDETTI MARIANNE J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990 550 905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