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37201b9a7a4c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a722cd350944af"/>
  </p:sldMasterIdLst>
  <p:sldIdLst>
    <p:sldId xmlns:r="http://schemas.openxmlformats.org/officeDocument/2006/relationships" id="256" r:id="R788a92e38eb84697"/>
    <p:sldId xmlns:r="http://schemas.openxmlformats.org/officeDocument/2006/relationships" id="257" r:id="R9ccdc35694de4eae"/>
    <p:sldId xmlns:r="http://schemas.openxmlformats.org/officeDocument/2006/relationships" id="258" r:id="R816cf0d9981b4d8a"/>
    <p:sldId xmlns:r="http://schemas.openxmlformats.org/officeDocument/2006/relationships" id="259" r:id="Rbe24c16a0e4f465d"/>
    <p:sldId xmlns:r="http://schemas.openxmlformats.org/officeDocument/2006/relationships" id="260" r:id="R04fe33928d4e44e5"/>
    <p:sldId xmlns:r="http://schemas.openxmlformats.org/officeDocument/2006/relationships" id="261" r:id="R9a1bc64120844a8b"/>
    <p:sldId xmlns:r="http://schemas.openxmlformats.org/officeDocument/2006/relationships" id="262" r:id="Re0b635e17cbd4f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a722cd350944af" /><Relationship Type="http://schemas.openxmlformats.org/officeDocument/2006/relationships/slide" Target="/ppt/slides/slide1.xml" Id="R788a92e38eb84697" /><Relationship Type="http://schemas.openxmlformats.org/officeDocument/2006/relationships/slide" Target="/ppt/slides/slide2.xml" Id="R9ccdc35694de4eae" /><Relationship Type="http://schemas.openxmlformats.org/officeDocument/2006/relationships/slide" Target="/ppt/slides/slide3.xml" Id="R816cf0d9981b4d8a" /><Relationship Type="http://schemas.openxmlformats.org/officeDocument/2006/relationships/slide" Target="/ppt/slides/slide4.xml" Id="Rbe24c16a0e4f465d" /><Relationship Type="http://schemas.openxmlformats.org/officeDocument/2006/relationships/slide" Target="/ppt/slides/slide5.xml" Id="R04fe33928d4e44e5" /><Relationship Type="http://schemas.openxmlformats.org/officeDocument/2006/relationships/slide" Target="/ppt/slides/slide6.xml" Id="R9a1bc64120844a8b" /><Relationship Type="http://schemas.openxmlformats.org/officeDocument/2006/relationships/slide" Target="/ppt/slides/slide7.xml" Id="Re0b635e17cbd4f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309df897614e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b0bcfedaf454e" /><Relationship Type="http://schemas.openxmlformats.org/officeDocument/2006/relationships/theme" Target="/ppt/slideMasters/theme/theme1.xml" Id="Rcfd9123d338149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9b0bcfedaf45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a78aef2dc42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8c6f4876245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826c47ace48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7220a1ca943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16750d33241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4f638b92d4a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6e29588e740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HALGUNSET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HALGUNSET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HALGUNSET INVEST AS ble etablert [år] og holder til i Rennebu.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HALGUNSET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HALGUNSET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HALGUNSET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2 275 000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2 204 072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2 378 724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6 204 322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7 204 322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HALGUNSET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HALGUNSET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HALGUNSET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Leilighet 17, Dalgløtt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7391 Rennebu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990 519 188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HALGUNSET INVEST AS</a:t>
            </a:r>
          </a:p>
        </p:txBody>
      </p:sp>
    </p:spTree>
  </p:cSld>
  <p:clrMapOvr>
    <a:masterClrMapping xmlns:a="http://schemas.openxmlformats.org/drawingml/2006/main"/>
  </p:clrMapOvr>
</p:sld>
</file>