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f90de9376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0fa8f45b04dae"/>
  </p:sldMasterIdLst>
  <p:sldIdLst>
    <p:sldId xmlns:r="http://schemas.openxmlformats.org/officeDocument/2006/relationships" id="256" r:id="Raee0e2af6d6d42a0"/>
    <p:sldId xmlns:r="http://schemas.openxmlformats.org/officeDocument/2006/relationships" id="257" r:id="Re6f7f36d27c24c25"/>
    <p:sldId xmlns:r="http://schemas.openxmlformats.org/officeDocument/2006/relationships" id="258" r:id="R862676bba2334069"/>
    <p:sldId xmlns:r="http://schemas.openxmlformats.org/officeDocument/2006/relationships" id="259" r:id="R515067be3cb1409e"/>
    <p:sldId xmlns:r="http://schemas.openxmlformats.org/officeDocument/2006/relationships" id="260" r:id="Rc86a9a39ce364c6b"/>
    <p:sldId xmlns:r="http://schemas.openxmlformats.org/officeDocument/2006/relationships" id="261" r:id="Rcd642fe839e14d23"/>
    <p:sldId xmlns:r="http://schemas.openxmlformats.org/officeDocument/2006/relationships" id="262" r:id="R5973607ec5e4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0fa8f45b04dae" /><Relationship Type="http://schemas.openxmlformats.org/officeDocument/2006/relationships/slide" Target="/ppt/slides/slide1.xml" Id="Raee0e2af6d6d42a0" /><Relationship Type="http://schemas.openxmlformats.org/officeDocument/2006/relationships/slide" Target="/ppt/slides/slide2.xml" Id="Re6f7f36d27c24c25" /><Relationship Type="http://schemas.openxmlformats.org/officeDocument/2006/relationships/slide" Target="/ppt/slides/slide3.xml" Id="R862676bba2334069" /><Relationship Type="http://schemas.openxmlformats.org/officeDocument/2006/relationships/slide" Target="/ppt/slides/slide4.xml" Id="R515067be3cb1409e" /><Relationship Type="http://schemas.openxmlformats.org/officeDocument/2006/relationships/slide" Target="/ppt/slides/slide5.xml" Id="Rc86a9a39ce364c6b" /><Relationship Type="http://schemas.openxmlformats.org/officeDocument/2006/relationships/slide" Target="/ppt/slides/slide6.xml" Id="Rcd642fe839e14d23" /><Relationship Type="http://schemas.openxmlformats.org/officeDocument/2006/relationships/slide" Target="/ppt/slides/slide7.xml" Id="R5973607ec5e4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67805ae2d41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bedffff65417c" /><Relationship Type="http://schemas.openxmlformats.org/officeDocument/2006/relationships/theme" Target="/ppt/slideMasters/theme/theme1.xml" Id="R6d9bb3b45624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cbedffff65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27a2243bf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5a373e3ec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5062b5990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cd8c126e2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d2b89ffe643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6f0711a004a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ba9adcd3b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CAPITAL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31 832 785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34 127 799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KARL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Saltverksveien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990 481 733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CAPITAL AS</a:t>
            </a:r>
          </a:p>
        </p:txBody>
      </p:sp>
    </p:spTree>
  </p:cSld>
  <p:clrMapOvr>
    <a:masterClrMapping xmlns:a="http://schemas.openxmlformats.org/drawingml/2006/main"/>
  </p:clrMapOvr>
</p:sld>
</file>