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2f1b1092a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0eba2af4746cb"/>
  </p:sldMasterIdLst>
  <p:sldIdLst>
    <p:sldId xmlns:r="http://schemas.openxmlformats.org/officeDocument/2006/relationships" id="256" r:id="R75014cf443ee4d3c"/>
    <p:sldId xmlns:r="http://schemas.openxmlformats.org/officeDocument/2006/relationships" id="257" r:id="Rd0e440a66f684459"/>
    <p:sldId xmlns:r="http://schemas.openxmlformats.org/officeDocument/2006/relationships" id="258" r:id="R848f5b69e3e7480f"/>
    <p:sldId xmlns:r="http://schemas.openxmlformats.org/officeDocument/2006/relationships" id="259" r:id="R719f51b30cde4f1a"/>
    <p:sldId xmlns:r="http://schemas.openxmlformats.org/officeDocument/2006/relationships" id="260" r:id="R692f0dbcbc914dc5"/>
    <p:sldId xmlns:r="http://schemas.openxmlformats.org/officeDocument/2006/relationships" id="261" r:id="R95e744fae85940b1"/>
    <p:sldId xmlns:r="http://schemas.openxmlformats.org/officeDocument/2006/relationships" id="262" r:id="Rd987acfbc11e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0eba2af4746cb" /><Relationship Type="http://schemas.openxmlformats.org/officeDocument/2006/relationships/slide" Target="/ppt/slides/slide1.xml" Id="R75014cf443ee4d3c" /><Relationship Type="http://schemas.openxmlformats.org/officeDocument/2006/relationships/slide" Target="/ppt/slides/slide2.xml" Id="Rd0e440a66f684459" /><Relationship Type="http://schemas.openxmlformats.org/officeDocument/2006/relationships/slide" Target="/ppt/slides/slide3.xml" Id="R848f5b69e3e7480f" /><Relationship Type="http://schemas.openxmlformats.org/officeDocument/2006/relationships/slide" Target="/ppt/slides/slide4.xml" Id="R719f51b30cde4f1a" /><Relationship Type="http://schemas.openxmlformats.org/officeDocument/2006/relationships/slide" Target="/ppt/slides/slide5.xml" Id="R692f0dbcbc914dc5" /><Relationship Type="http://schemas.openxmlformats.org/officeDocument/2006/relationships/slide" Target="/ppt/slides/slide6.xml" Id="R95e744fae85940b1" /><Relationship Type="http://schemas.openxmlformats.org/officeDocument/2006/relationships/slide" Target="/ppt/slides/slide7.xml" Id="Rd987acfbc11e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4cced92d5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3ff4b1a43415a" /><Relationship Type="http://schemas.openxmlformats.org/officeDocument/2006/relationships/theme" Target="/ppt/slideMasters/theme/theme1.xml" Id="R0a757df1fd30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3ff4b1a43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4cb85a884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5dfcf0a5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ca69db51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44bd2924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e1eefd38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8511477b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dc73a770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