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8e6cd6ba0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da55b9ca94ca0"/>
  </p:sldMasterIdLst>
  <p:sldIdLst>
    <p:sldId xmlns:r="http://schemas.openxmlformats.org/officeDocument/2006/relationships" id="256" r:id="Rd7a8741048a84beb"/>
    <p:sldId xmlns:r="http://schemas.openxmlformats.org/officeDocument/2006/relationships" id="257" r:id="R2486f8f7b8664fa6"/>
    <p:sldId xmlns:r="http://schemas.openxmlformats.org/officeDocument/2006/relationships" id="258" r:id="R07505847e4614e05"/>
    <p:sldId xmlns:r="http://schemas.openxmlformats.org/officeDocument/2006/relationships" id="259" r:id="R724a73c929ff4b26"/>
    <p:sldId xmlns:r="http://schemas.openxmlformats.org/officeDocument/2006/relationships" id="260" r:id="Rb5425165480d4801"/>
    <p:sldId xmlns:r="http://schemas.openxmlformats.org/officeDocument/2006/relationships" id="261" r:id="R165aae50d73c421e"/>
    <p:sldId xmlns:r="http://schemas.openxmlformats.org/officeDocument/2006/relationships" id="262" r:id="R873415741d27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da55b9ca94ca0" /><Relationship Type="http://schemas.openxmlformats.org/officeDocument/2006/relationships/slide" Target="/ppt/slides/slide1.xml" Id="Rd7a8741048a84beb" /><Relationship Type="http://schemas.openxmlformats.org/officeDocument/2006/relationships/slide" Target="/ppt/slides/slide2.xml" Id="R2486f8f7b8664fa6" /><Relationship Type="http://schemas.openxmlformats.org/officeDocument/2006/relationships/slide" Target="/ppt/slides/slide3.xml" Id="R07505847e4614e05" /><Relationship Type="http://schemas.openxmlformats.org/officeDocument/2006/relationships/slide" Target="/ppt/slides/slide4.xml" Id="R724a73c929ff4b26" /><Relationship Type="http://schemas.openxmlformats.org/officeDocument/2006/relationships/slide" Target="/ppt/slides/slide5.xml" Id="Rb5425165480d4801" /><Relationship Type="http://schemas.openxmlformats.org/officeDocument/2006/relationships/slide" Target="/ppt/slides/slide6.xml" Id="R165aae50d73c421e" /><Relationship Type="http://schemas.openxmlformats.org/officeDocument/2006/relationships/slide" Target="/ppt/slides/slide7.xml" Id="R873415741d27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bbc6cf73f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472334984fde" /><Relationship Type="http://schemas.openxmlformats.org/officeDocument/2006/relationships/theme" Target="/ppt/slideMasters/theme/theme1.xml" Id="R7c422b645d56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a47233498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fad40a80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40d58c8d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ec30f119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5ee178b1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8ee2b4bb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0606cee2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5a06f97f5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