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abf0f4834c4d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fa58708ad54aad"/>
  </p:sldMasterIdLst>
  <p:sldIdLst>
    <p:sldId xmlns:r="http://schemas.openxmlformats.org/officeDocument/2006/relationships" id="256" r:id="Rbc6cecd369884904"/>
    <p:sldId xmlns:r="http://schemas.openxmlformats.org/officeDocument/2006/relationships" id="257" r:id="Ra22bff706d8349c6"/>
    <p:sldId xmlns:r="http://schemas.openxmlformats.org/officeDocument/2006/relationships" id="258" r:id="R096e50f8efaf4bb9"/>
    <p:sldId xmlns:r="http://schemas.openxmlformats.org/officeDocument/2006/relationships" id="259" r:id="Rcf0f8df80c584848"/>
    <p:sldId xmlns:r="http://schemas.openxmlformats.org/officeDocument/2006/relationships" id="260" r:id="R180a5d8e8b53467e"/>
    <p:sldId xmlns:r="http://schemas.openxmlformats.org/officeDocument/2006/relationships" id="261" r:id="Rde5572c2908b4c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fa58708ad54aad" /><Relationship Type="http://schemas.openxmlformats.org/officeDocument/2006/relationships/slide" Target="/ppt/slides/slide1.xml" Id="Rbc6cecd369884904" /><Relationship Type="http://schemas.openxmlformats.org/officeDocument/2006/relationships/slide" Target="/ppt/slides/slide2.xml" Id="Ra22bff706d8349c6" /><Relationship Type="http://schemas.openxmlformats.org/officeDocument/2006/relationships/slide" Target="/ppt/slides/slide3.xml" Id="R096e50f8efaf4bb9" /><Relationship Type="http://schemas.openxmlformats.org/officeDocument/2006/relationships/slide" Target="/ppt/slides/slide4.xml" Id="Rcf0f8df80c584848" /><Relationship Type="http://schemas.openxmlformats.org/officeDocument/2006/relationships/slide" Target="/ppt/slides/slide5.xml" Id="R180a5d8e8b53467e" /><Relationship Type="http://schemas.openxmlformats.org/officeDocument/2006/relationships/slide" Target="/ppt/slides/slide6.xml" Id="Rde5572c2908b4c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4842781d8e49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51ad49ac94b5b" /><Relationship Type="http://schemas.openxmlformats.org/officeDocument/2006/relationships/theme" Target="/ppt/slideMasters/theme/theme1.xml" Id="R1dc5aa7f6a104d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c51ad49ac94b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faed6b5fd47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b517f8f9647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be88c7ffa4b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cb86650744c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59194861a41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5fa8283cf4f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STRAWBERRY HOTELS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Stangs gate 22-24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40 13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990 465 339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HOTELS AS</a:t>
            </a:r>
          </a:p>
        </p:txBody>
      </p:sp>
    </p:spTree>
  </p:cSld>
  <p:clrMapOvr>
    <a:masterClrMapping xmlns:a="http://schemas.openxmlformats.org/drawingml/2006/main"/>
  </p:clrMapOvr>
</p:sld>
</file>