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d46e95426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e6cf4959d4ace"/>
  </p:sldMasterIdLst>
  <p:sldIdLst>
    <p:sldId xmlns:r="http://schemas.openxmlformats.org/officeDocument/2006/relationships" id="256" r:id="R9795d2ab213644cc"/>
    <p:sldId xmlns:r="http://schemas.openxmlformats.org/officeDocument/2006/relationships" id="257" r:id="R5440b6dc4a5b4d06"/>
    <p:sldId xmlns:r="http://schemas.openxmlformats.org/officeDocument/2006/relationships" id="258" r:id="R724e2ffbfdec4fb6"/>
    <p:sldId xmlns:r="http://schemas.openxmlformats.org/officeDocument/2006/relationships" id="259" r:id="Ra9da060f7c3c49e1"/>
    <p:sldId xmlns:r="http://schemas.openxmlformats.org/officeDocument/2006/relationships" id="260" r:id="R61b5dd012ad34835"/>
    <p:sldId xmlns:r="http://schemas.openxmlformats.org/officeDocument/2006/relationships" id="261" r:id="Re40e78f66feb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e6cf4959d4ace" /><Relationship Type="http://schemas.openxmlformats.org/officeDocument/2006/relationships/slide" Target="/ppt/slides/slide1.xml" Id="R9795d2ab213644cc" /><Relationship Type="http://schemas.openxmlformats.org/officeDocument/2006/relationships/slide" Target="/ppt/slides/slide2.xml" Id="R5440b6dc4a5b4d06" /><Relationship Type="http://schemas.openxmlformats.org/officeDocument/2006/relationships/slide" Target="/ppt/slides/slide3.xml" Id="R724e2ffbfdec4fb6" /><Relationship Type="http://schemas.openxmlformats.org/officeDocument/2006/relationships/slide" Target="/ppt/slides/slide4.xml" Id="Ra9da060f7c3c49e1" /><Relationship Type="http://schemas.openxmlformats.org/officeDocument/2006/relationships/slide" Target="/ppt/slides/slide5.xml" Id="R61b5dd012ad34835" /><Relationship Type="http://schemas.openxmlformats.org/officeDocument/2006/relationships/slide" Target="/ppt/slides/slide6.xml" Id="Re40e78f66feb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0526fc21b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badfc9bce4f1d" /><Relationship Type="http://schemas.openxmlformats.org/officeDocument/2006/relationships/theme" Target="/ppt/slideMasters/theme/theme1.xml" Id="R07b37badfad247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5badfc9bce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4a8162f6d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edd209aa1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8f2cf50a5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5c8497a643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8caded0c84e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4fde5d249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REVISJON v/Frank Håland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REVISJON v/Frank Håland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REVISJON v/Frank Håland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REVISJON v/Frank Håland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REVISJON v/Frank Håland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REVISJON v/Frank Håland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4 082 878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3 125 991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2 545 173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REVISJON v/Frank Håland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post@frankrevisjon.no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www.frankrevisjon.no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REVISJON v/Frank Håland</a:t>
            </a:r>
          </a:p>
        </p:txBody>
      </p:sp>
    </p:spTree>
  </p:cSld>
  <p:clrMapOvr>
    <a:masterClrMapping xmlns:a="http://schemas.openxmlformats.org/drawingml/2006/main"/>
  </p:clrMapOvr>
</p:sld>
</file>