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cafcf4b1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df59a570c4e6d"/>
  </p:sldMasterIdLst>
  <p:sldIdLst>
    <p:sldId xmlns:r="http://schemas.openxmlformats.org/officeDocument/2006/relationships" id="256" r:id="R62a2cb1fd0ff4c21"/>
    <p:sldId xmlns:r="http://schemas.openxmlformats.org/officeDocument/2006/relationships" id="257" r:id="Rb26cabcef36c4e0c"/>
    <p:sldId xmlns:r="http://schemas.openxmlformats.org/officeDocument/2006/relationships" id="258" r:id="Re61aa966a17a4b8b"/>
    <p:sldId xmlns:r="http://schemas.openxmlformats.org/officeDocument/2006/relationships" id="259" r:id="R188e5b78f1a543d5"/>
    <p:sldId xmlns:r="http://schemas.openxmlformats.org/officeDocument/2006/relationships" id="260" r:id="R7a2d154f84264aa1"/>
    <p:sldId xmlns:r="http://schemas.openxmlformats.org/officeDocument/2006/relationships" id="261" r:id="Ra8f613f34e704f12"/>
    <p:sldId xmlns:r="http://schemas.openxmlformats.org/officeDocument/2006/relationships" id="262" r:id="R557db467f74b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df59a570c4e6d" /><Relationship Type="http://schemas.openxmlformats.org/officeDocument/2006/relationships/slide" Target="/ppt/slides/slide1.xml" Id="R62a2cb1fd0ff4c21" /><Relationship Type="http://schemas.openxmlformats.org/officeDocument/2006/relationships/slide" Target="/ppt/slides/slide2.xml" Id="Rb26cabcef36c4e0c" /><Relationship Type="http://schemas.openxmlformats.org/officeDocument/2006/relationships/slide" Target="/ppt/slides/slide3.xml" Id="Re61aa966a17a4b8b" /><Relationship Type="http://schemas.openxmlformats.org/officeDocument/2006/relationships/slide" Target="/ppt/slides/slide4.xml" Id="R188e5b78f1a543d5" /><Relationship Type="http://schemas.openxmlformats.org/officeDocument/2006/relationships/slide" Target="/ppt/slides/slide5.xml" Id="R7a2d154f84264aa1" /><Relationship Type="http://schemas.openxmlformats.org/officeDocument/2006/relationships/slide" Target="/ppt/slides/slide6.xml" Id="Ra8f613f34e704f12" /><Relationship Type="http://schemas.openxmlformats.org/officeDocument/2006/relationships/slide" Target="/ppt/slides/slide7.xml" Id="R557db467f74b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70881b5bf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45d2a308497f" /><Relationship Type="http://schemas.openxmlformats.org/officeDocument/2006/relationships/theme" Target="/ppt/slideMasters/theme/theme1.xml" Id="R3c86825cf074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245d2a308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0050093c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2890943a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15e54368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d37409f2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b3ff0ab7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d0232d8f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4ff6f6d7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