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c04dbf793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2d59f68054912"/>
  </p:sldMasterIdLst>
  <p:sldIdLst>
    <p:sldId xmlns:r="http://schemas.openxmlformats.org/officeDocument/2006/relationships" id="256" r:id="R40f70e0178c34687"/>
    <p:sldId xmlns:r="http://schemas.openxmlformats.org/officeDocument/2006/relationships" id="257" r:id="R7c78313653314bee"/>
    <p:sldId xmlns:r="http://schemas.openxmlformats.org/officeDocument/2006/relationships" id="258" r:id="Ra91cf813963846f5"/>
    <p:sldId xmlns:r="http://schemas.openxmlformats.org/officeDocument/2006/relationships" id="259" r:id="R86be3720a3db4974"/>
    <p:sldId xmlns:r="http://schemas.openxmlformats.org/officeDocument/2006/relationships" id="260" r:id="Rf6f50470602a4cfe"/>
    <p:sldId xmlns:r="http://schemas.openxmlformats.org/officeDocument/2006/relationships" id="261" r:id="Re10b1cf91a704468"/>
    <p:sldId xmlns:r="http://schemas.openxmlformats.org/officeDocument/2006/relationships" id="262" r:id="Rb214698d087e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2d59f68054912" /><Relationship Type="http://schemas.openxmlformats.org/officeDocument/2006/relationships/slide" Target="/ppt/slides/slide1.xml" Id="R40f70e0178c34687" /><Relationship Type="http://schemas.openxmlformats.org/officeDocument/2006/relationships/slide" Target="/ppt/slides/slide2.xml" Id="R7c78313653314bee" /><Relationship Type="http://schemas.openxmlformats.org/officeDocument/2006/relationships/slide" Target="/ppt/slides/slide3.xml" Id="Ra91cf813963846f5" /><Relationship Type="http://schemas.openxmlformats.org/officeDocument/2006/relationships/slide" Target="/ppt/slides/slide4.xml" Id="R86be3720a3db4974" /><Relationship Type="http://schemas.openxmlformats.org/officeDocument/2006/relationships/slide" Target="/ppt/slides/slide5.xml" Id="Rf6f50470602a4cfe" /><Relationship Type="http://schemas.openxmlformats.org/officeDocument/2006/relationships/slide" Target="/ppt/slides/slide6.xml" Id="Re10b1cf91a704468" /><Relationship Type="http://schemas.openxmlformats.org/officeDocument/2006/relationships/slide" Target="/ppt/slides/slide7.xml" Id="Rb214698d087e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6720cd066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378248c14053" /><Relationship Type="http://schemas.openxmlformats.org/officeDocument/2006/relationships/theme" Target="/ppt/slideMasters/theme/theme1.xml" Id="R5249eddd49a8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1378248c1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5649d26b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5633150d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43840aa31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9ef705b6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c4ecc55eb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39c8f2376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47e2061d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