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a891d08aa4d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a9cb381d44adc"/>
  </p:sldMasterIdLst>
  <p:sldIdLst>
    <p:sldId xmlns:r="http://schemas.openxmlformats.org/officeDocument/2006/relationships" id="256" r:id="R0d407f4473554f0e"/>
    <p:sldId xmlns:r="http://schemas.openxmlformats.org/officeDocument/2006/relationships" id="257" r:id="Rb6825ac4b22445ed"/>
    <p:sldId xmlns:r="http://schemas.openxmlformats.org/officeDocument/2006/relationships" id="258" r:id="R7fe74ec959b246d1"/>
    <p:sldId xmlns:r="http://schemas.openxmlformats.org/officeDocument/2006/relationships" id="259" r:id="R996b78712b4e40fc"/>
    <p:sldId xmlns:r="http://schemas.openxmlformats.org/officeDocument/2006/relationships" id="260" r:id="Rcf71729f42a44f53"/>
    <p:sldId xmlns:r="http://schemas.openxmlformats.org/officeDocument/2006/relationships" id="261" r:id="R8ec6f523b8174b76"/>
    <p:sldId xmlns:r="http://schemas.openxmlformats.org/officeDocument/2006/relationships" id="262" r:id="Rb4fefc52450f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a9cb381d44adc" /><Relationship Type="http://schemas.openxmlformats.org/officeDocument/2006/relationships/slide" Target="/ppt/slides/slide1.xml" Id="R0d407f4473554f0e" /><Relationship Type="http://schemas.openxmlformats.org/officeDocument/2006/relationships/slide" Target="/ppt/slides/slide2.xml" Id="Rb6825ac4b22445ed" /><Relationship Type="http://schemas.openxmlformats.org/officeDocument/2006/relationships/slide" Target="/ppt/slides/slide3.xml" Id="R7fe74ec959b246d1" /><Relationship Type="http://schemas.openxmlformats.org/officeDocument/2006/relationships/slide" Target="/ppt/slides/slide4.xml" Id="R996b78712b4e40fc" /><Relationship Type="http://schemas.openxmlformats.org/officeDocument/2006/relationships/slide" Target="/ppt/slides/slide5.xml" Id="Rcf71729f42a44f53" /><Relationship Type="http://schemas.openxmlformats.org/officeDocument/2006/relationships/slide" Target="/ppt/slides/slide6.xml" Id="R8ec6f523b8174b76" /><Relationship Type="http://schemas.openxmlformats.org/officeDocument/2006/relationships/slide" Target="/ppt/slides/slide7.xml" Id="Rb4fefc52450f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f24992154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589c10444212" /><Relationship Type="http://schemas.openxmlformats.org/officeDocument/2006/relationships/theme" Target="/ppt/slideMasters/theme/theme1.xml" Id="R6f5f39e7c3c6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d589c1044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e1c67ac65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24ce5ade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7500f22c8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b7fc4ec3b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3ecf060e2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7a99b1644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2b23217ff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WESSEL EIDE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SMITH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WESSEL EIDE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GREGER KJÆRLAND OLSEN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