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01c88b260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f68f4706b4200"/>
  </p:sldMasterIdLst>
  <p:sldIdLst>
    <p:sldId xmlns:r="http://schemas.openxmlformats.org/officeDocument/2006/relationships" id="256" r:id="R169794aefb9f4e97"/>
    <p:sldId xmlns:r="http://schemas.openxmlformats.org/officeDocument/2006/relationships" id="257" r:id="R25a7f2aeab3843cc"/>
    <p:sldId xmlns:r="http://schemas.openxmlformats.org/officeDocument/2006/relationships" id="258" r:id="Rf799bf7453ee4f46"/>
    <p:sldId xmlns:r="http://schemas.openxmlformats.org/officeDocument/2006/relationships" id="259" r:id="Ra5841b598ed54efc"/>
    <p:sldId xmlns:r="http://schemas.openxmlformats.org/officeDocument/2006/relationships" id="260" r:id="R4b8305698a0c4240"/>
    <p:sldId xmlns:r="http://schemas.openxmlformats.org/officeDocument/2006/relationships" id="261" r:id="R4e2ddc9bb8f4458c"/>
    <p:sldId xmlns:r="http://schemas.openxmlformats.org/officeDocument/2006/relationships" id="262" r:id="R9573494a8044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f68f4706b4200" /><Relationship Type="http://schemas.openxmlformats.org/officeDocument/2006/relationships/slide" Target="/ppt/slides/slide1.xml" Id="R169794aefb9f4e97" /><Relationship Type="http://schemas.openxmlformats.org/officeDocument/2006/relationships/slide" Target="/ppt/slides/slide2.xml" Id="R25a7f2aeab3843cc" /><Relationship Type="http://schemas.openxmlformats.org/officeDocument/2006/relationships/slide" Target="/ppt/slides/slide3.xml" Id="Rf799bf7453ee4f46" /><Relationship Type="http://schemas.openxmlformats.org/officeDocument/2006/relationships/slide" Target="/ppt/slides/slide4.xml" Id="Ra5841b598ed54efc" /><Relationship Type="http://schemas.openxmlformats.org/officeDocument/2006/relationships/slide" Target="/ppt/slides/slide5.xml" Id="R4b8305698a0c4240" /><Relationship Type="http://schemas.openxmlformats.org/officeDocument/2006/relationships/slide" Target="/ppt/slides/slide6.xml" Id="R4e2ddc9bb8f4458c" /><Relationship Type="http://schemas.openxmlformats.org/officeDocument/2006/relationships/slide" Target="/ppt/slides/slide7.xml" Id="R9573494a8044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a5a3078ff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abddc1d74716" /><Relationship Type="http://schemas.openxmlformats.org/officeDocument/2006/relationships/theme" Target="/ppt/slideMasters/theme/theme1.xml" Id="Rb3b526cc9fd3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6abddc1d7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5f09cc57c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d8fa97c4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96540910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b2fa3c95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6151ddb4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67f3aaa2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26d9ac4b5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