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65efe17e3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32212bdb34b62"/>
  </p:sldMasterIdLst>
  <p:sldIdLst>
    <p:sldId xmlns:r="http://schemas.openxmlformats.org/officeDocument/2006/relationships" id="256" r:id="R3b297baf36a64dae"/>
    <p:sldId xmlns:r="http://schemas.openxmlformats.org/officeDocument/2006/relationships" id="257" r:id="R45c939933c2249bd"/>
    <p:sldId xmlns:r="http://schemas.openxmlformats.org/officeDocument/2006/relationships" id="258" r:id="R3f651988a6f9433d"/>
    <p:sldId xmlns:r="http://schemas.openxmlformats.org/officeDocument/2006/relationships" id="259" r:id="Rf071cb0f15424bfc"/>
    <p:sldId xmlns:r="http://schemas.openxmlformats.org/officeDocument/2006/relationships" id="260" r:id="R6b9c3e47b8d1410e"/>
    <p:sldId xmlns:r="http://schemas.openxmlformats.org/officeDocument/2006/relationships" id="261" r:id="Rc0b2a71884354b32"/>
    <p:sldId xmlns:r="http://schemas.openxmlformats.org/officeDocument/2006/relationships" id="262" r:id="R178761e1a69a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32212bdb34b62" /><Relationship Type="http://schemas.openxmlformats.org/officeDocument/2006/relationships/slide" Target="/ppt/slides/slide1.xml" Id="R3b297baf36a64dae" /><Relationship Type="http://schemas.openxmlformats.org/officeDocument/2006/relationships/slide" Target="/ppt/slides/slide2.xml" Id="R45c939933c2249bd" /><Relationship Type="http://schemas.openxmlformats.org/officeDocument/2006/relationships/slide" Target="/ppt/slides/slide3.xml" Id="R3f651988a6f9433d" /><Relationship Type="http://schemas.openxmlformats.org/officeDocument/2006/relationships/slide" Target="/ppt/slides/slide4.xml" Id="Rf071cb0f15424bfc" /><Relationship Type="http://schemas.openxmlformats.org/officeDocument/2006/relationships/slide" Target="/ppt/slides/slide5.xml" Id="R6b9c3e47b8d1410e" /><Relationship Type="http://schemas.openxmlformats.org/officeDocument/2006/relationships/slide" Target="/ppt/slides/slide6.xml" Id="Rc0b2a71884354b32" /><Relationship Type="http://schemas.openxmlformats.org/officeDocument/2006/relationships/slide" Target="/ppt/slides/slide7.xml" Id="R178761e1a69a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d1993feab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45184ab224d9b" /><Relationship Type="http://schemas.openxmlformats.org/officeDocument/2006/relationships/theme" Target="/ppt/slideMasters/theme/theme1.xml" Id="R3db372644e3643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45184ab22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62c17c125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c250eb251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8dabf4622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12ebce731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413e408d1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896b9e5b7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e7ef899e7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28 184 513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16 716 496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44 716 496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post@invento.no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www.invento.no/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