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7b13d6ae4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c1fe23b654165"/>
  </p:sldMasterIdLst>
  <p:sldIdLst>
    <p:sldId xmlns:r="http://schemas.openxmlformats.org/officeDocument/2006/relationships" id="256" r:id="R4238d80b13c541d3"/>
    <p:sldId xmlns:r="http://schemas.openxmlformats.org/officeDocument/2006/relationships" id="257" r:id="R7039e44673f54890"/>
    <p:sldId xmlns:r="http://schemas.openxmlformats.org/officeDocument/2006/relationships" id="258" r:id="R71621925d79b49c8"/>
    <p:sldId xmlns:r="http://schemas.openxmlformats.org/officeDocument/2006/relationships" id="259" r:id="R7b9c5dd89dff4798"/>
    <p:sldId xmlns:r="http://schemas.openxmlformats.org/officeDocument/2006/relationships" id="260" r:id="R3a75fa5872044cca"/>
    <p:sldId xmlns:r="http://schemas.openxmlformats.org/officeDocument/2006/relationships" id="261" r:id="R9130cd7e987d455b"/>
    <p:sldId xmlns:r="http://schemas.openxmlformats.org/officeDocument/2006/relationships" id="262" r:id="R8538130932ad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c1fe23b654165" /><Relationship Type="http://schemas.openxmlformats.org/officeDocument/2006/relationships/slide" Target="/ppt/slides/slide1.xml" Id="R4238d80b13c541d3" /><Relationship Type="http://schemas.openxmlformats.org/officeDocument/2006/relationships/slide" Target="/ppt/slides/slide2.xml" Id="R7039e44673f54890" /><Relationship Type="http://schemas.openxmlformats.org/officeDocument/2006/relationships/slide" Target="/ppt/slides/slide3.xml" Id="R71621925d79b49c8" /><Relationship Type="http://schemas.openxmlformats.org/officeDocument/2006/relationships/slide" Target="/ppt/slides/slide4.xml" Id="R7b9c5dd89dff4798" /><Relationship Type="http://schemas.openxmlformats.org/officeDocument/2006/relationships/slide" Target="/ppt/slides/slide5.xml" Id="R3a75fa5872044cca" /><Relationship Type="http://schemas.openxmlformats.org/officeDocument/2006/relationships/slide" Target="/ppt/slides/slide6.xml" Id="R9130cd7e987d455b" /><Relationship Type="http://schemas.openxmlformats.org/officeDocument/2006/relationships/slide" Target="/ppt/slides/slide7.xml" Id="R8538130932ad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008116718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2cf4c2c3444b" /><Relationship Type="http://schemas.openxmlformats.org/officeDocument/2006/relationships/theme" Target="/ppt/slideMasters/theme/theme1.xml" Id="R0bbed79c8813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82cf4c2c3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18f267d4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25e707744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37400e8db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1ba31bc3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bf9ee9bc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ca1e8e04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9cbb7515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387 222 000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AS  –  68,1 %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 –  31,9 %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