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737e10385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ff4399f185464f"/>
  </p:sldMasterIdLst>
  <p:sldIdLst>
    <p:sldId xmlns:r="http://schemas.openxmlformats.org/officeDocument/2006/relationships" id="256" r:id="R3fb4ef24ffe44f52"/>
    <p:sldId xmlns:r="http://schemas.openxmlformats.org/officeDocument/2006/relationships" id="257" r:id="R60e431cdaa41417e"/>
    <p:sldId xmlns:r="http://schemas.openxmlformats.org/officeDocument/2006/relationships" id="258" r:id="R47e98bad349142d8"/>
    <p:sldId xmlns:r="http://schemas.openxmlformats.org/officeDocument/2006/relationships" id="259" r:id="R295feefa9a494303"/>
    <p:sldId xmlns:r="http://schemas.openxmlformats.org/officeDocument/2006/relationships" id="260" r:id="Red1e09dc1e084c29"/>
    <p:sldId xmlns:r="http://schemas.openxmlformats.org/officeDocument/2006/relationships" id="261" r:id="R1084b814b543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f4399f185464f" /><Relationship Type="http://schemas.openxmlformats.org/officeDocument/2006/relationships/slide" Target="/ppt/slides/slide1.xml" Id="R3fb4ef24ffe44f52" /><Relationship Type="http://schemas.openxmlformats.org/officeDocument/2006/relationships/slide" Target="/ppt/slides/slide2.xml" Id="R60e431cdaa41417e" /><Relationship Type="http://schemas.openxmlformats.org/officeDocument/2006/relationships/slide" Target="/ppt/slides/slide3.xml" Id="R47e98bad349142d8" /><Relationship Type="http://schemas.openxmlformats.org/officeDocument/2006/relationships/slide" Target="/ppt/slides/slide4.xml" Id="R295feefa9a494303" /><Relationship Type="http://schemas.openxmlformats.org/officeDocument/2006/relationships/slide" Target="/ppt/slides/slide5.xml" Id="Red1e09dc1e084c29" /><Relationship Type="http://schemas.openxmlformats.org/officeDocument/2006/relationships/slide" Target="/ppt/slides/slide6.xml" Id="R1084b814b543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5669a8a30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458d46dfd4ac9" /><Relationship Type="http://schemas.openxmlformats.org/officeDocument/2006/relationships/theme" Target="/ppt/slideMasters/theme/theme1.xml" Id="R59d556152511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9458d46dfd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8c88b09c941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05e7db7b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96a48338a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0ee0fead3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197954874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b55641b9a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BIRGER N. 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40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990 281 041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