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9093205a0946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57a3b9deaf40de"/>
  </p:sldMasterIdLst>
  <p:sldIdLst>
    <p:sldId xmlns:r="http://schemas.openxmlformats.org/officeDocument/2006/relationships" id="256" r:id="Rcbc3117314fb469c"/>
    <p:sldId xmlns:r="http://schemas.openxmlformats.org/officeDocument/2006/relationships" id="257" r:id="Rc64d8d01629e46a5"/>
    <p:sldId xmlns:r="http://schemas.openxmlformats.org/officeDocument/2006/relationships" id="258" r:id="Rffb95d9db4b440a7"/>
    <p:sldId xmlns:r="http://schemas.openxmlformats.org/officeDocument/2006/relationships" id="259" r:id="R049593da10f441ef"/>
    <p:sldId xmlns:r="http://schemas.openxmlformats.org/officeDocument/2006/relationships" id="260" r:id="R3971bce8b4844ff0"/>
    <p:sldId xmlns:r="http://schemas.openxmlformats.org/officeDocument/2006/relationships" id="261" r:id="R444f3505e5c54f2b"/>
    <p:sldId xmlns:r="http://schemas.openxmlformats.org/officeDocument/2006/relationships" id="262" r:id="Rca1d7abbe9ae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7a3b9deaf40de" /><Relationship Type="http://schemas.openxmlformats.org/officeDocument/2006/relationships/slide" Target="/ppt/slides/slide1.xml" Id="Rcbc3117314fb469c" /><Relationship Type="http://schemas.openxmlformats.org/officeDocument/2006/relationships/slide" Target="/ppt/slides/slide2.xml" Id="Rc64d8d01629e46a5" /><Relationship Type="http://schemas.openxmlformats.org/officeDocument/2006/relationships/slide" Target="/ppt/slides/slide3.xml" Id="Rffb95d9db4b440a7" /><Relationship Type="http://schemas.openxmlformats.org/officeDocument/2006/relationships/slide" Target="/ppt/slides/slide4.xml" Id="R049593da10f441ef" /><Relationship Type="http://schemas.openxmlformats.org/officeDocument/2006/relationships/slide" Target="/ppt/slides/slide5.xml" Id="R3971bce8b4844ff0" /><Relationship Type="http://schemas.openxmlformats.org/officeDocument/2006/relationships/slide" Target="/ppt/slides/slide6.xml" Id="R444f3505e5c54f2b" /><Relationship Type="http://schemas.openxmlformats.org/officeDocument/2006/relationships/slide" Target="/ppt/slides/slide7.xml" Id="Rca1d7abbe9ae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fbdeb44734c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6445c79ee4e5b" /><Relationship Type="http://schemas.openxmlformats.org/officeDocument/2006/relationships/theme" Target="/ppt/slideMasters/theme/theme1.xml" Id="Rac5e162b1a7d4d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26445c79ee4e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7666be1c34f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50c370e9d45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97c4e598f40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98bb29d9141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31f464ef241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0f786bb6348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993f4acd94f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SMEDSRUD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SMEDSRUD EIENDOM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−5 309 942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71 344 561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300 805 943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300 871 230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SMEDSRUD OLE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Skolmar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990 255 474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