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2fc8b818140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92b5f17faa464a"/>
  </p:sldMasterIdLst>
  <p:sldIdLst>
    <p:sldId xmlns:r="http://schemas.openxmlformats.org/officeDocument/2006/relationships" id="256" r:id="R16bfb346776c4df7"/>
    <p:sldId xmlns:r="http://schemas.openxmlformats.org/officeDocument/2006/relationships" id="257" r:id="Rcff62faa9dd54b00"/>
    <p:sldId xmlns:r="http://schemas.openxmlformats.org/officeDocument/2006/relationships" id="258" r:id="R3774a16abc564385"/>
    <p:sldId xmlns:r="http://schemas.openxmlformats.org/officeDocument/2006/relationships" id="259" r:id="Ra3dda95e478743c6"/>
    <p:sldId xmlns:r="http://schemas.openxmlformats.org/officeDocument/2006/relationships" id="260" r:id="Rf3c2fefd03f842a8"/>
    <p:sldId xmlns:r="http://schemas.openxmlformats.org/officeDocument/2006/relationships" id="261" r:id="Rb850a1d7ee694213"/>
    <p:sldId xmlns:r="http://schemas.openxmlformats.org/officeDocument/2006/relationships" id="262" r:id="R7642d50d2e6a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2b5f17faa464a" /><Relationship Type="http://schemas.openxmlformats.org/officeDocument/2006/relationships/slide" Target="/ppt/slides/slide1.xml" Id="R16bfb346776c4df7" /><Relationship Type="http://schemas.openxmlformats.org/officeDocument/2006/relationships/slide" Target="/ppt/slides/slide2.xml" Id="Rcff62faa9dd54b00" /><Relationship Type="http://schemas.openxmlformats.org/officeDocument/2006/relationships/slide" Target="/ppt/slides/slide3.xml" Id="R3774a16abc564385" /><Relationship Type="http://schemas.openxmlformats.org/officeDocument/2006/relationships/slide" Target="/ppt/slides/slide4.xml" Id="Ra3dda95e478743c6" /><Relationship Type="http://schemas.openxmlformats.org/officeDocument/2006/relationships/slide" Target="/ppt/slides/slide5.xml" Id="Rf3c2fefd03f842a8" /><Relationship Type="http://schemas.openxmlformats.org/officeDocument/2006/relationships/slide" Target="/ppt/slides/slide6.xml" Id="Rb850a1d7ee694213" /><Relationship Type="http://schemas.openxmlformats.org/officeDocument/2006/relationships/slide" Target="/ppt/slides/slide7.xml" Id="R7642d50d2e6a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3a471e71a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7188b80374ddd" /><Relationship Type="http://schemas.openxmlformats.org/officeDocument/2006/relationships/theme" Target="/ppt/slideMasters/theme/theme1.xml" Id="R37e9116013db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07188b80374d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1f920e506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fd746707f4a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ef872c7ca4d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a014d0f63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81ec8bb7146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4c378f8a440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bd1b225774e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 SOLHEIM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6 113 069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990 243 859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