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59290803ee4d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2b7f9309143d1"/>
  </p:sldMasterIdLst>
  <p:sldIdLst>
    <p:sldId xmlns:r="http://schemas.openxmlformats.org/officeDocument/2006/relationships" id="256" r:id="R66dbe4721b9a45a3"/>
    <p:sldId xmlns:r="http://schemas.openxmlformats.org/officeDocument/2006/relationships" id="257" r:id="R371b9111948f4aa2"/>
    <p:sldId xmlns:r="http://schemas.openxmlformats.org/officeDocument/2006/relationships" id="258" r:id="R7438f912471e4287"/>
    <p:sldId xmlns:r="http://schemas.openxmlformats.org/officeDocument/2006/relationships" id="259" r:id="R3fa9eb76ae2e408b"/>
    <p:sldId xmlns:r="http://schemas.openxmlformats.org/officeDocument/2006/relationships" id="260" r:id="R101ac8451147472e"/>
    <p:sldId xmlns:r="http://schemas.openxmlformats.org/officeDocument/2006/relationships" id="261" r:id="R34b3fa4709ad487f"/>
    <p:sldId xmlns:r="http://schemas.openxmlformats.org/officeDocument/2006/relationships" id="262" r:id="R6048808b5f15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2b7f9309143d1" /><Relationship Type="http://schemas.openxmlformats.org/officeDocument/2006/relationships/slide" Target="/ppt/slides/slide1.xml" Id="R66dbe4721b9a45a3" /><Relationship Type="http://schemas.openxmlformats.org/officeDocument/2006/relationships/slide" Target="/ppt/slides/slide2.xml" Id="R371b9111948f4aa2" /><Relationship Type="http://schemas.openxmlformats.org/officeDocument/2006/relationships/slide" Target="/ppt/slides/slide3.xml" Id="R7438f912471e4287" /><Relationship Type="http://schemas.openxmlformats.org/officeDocument/2006/relationships/slide" Target="/ppt/slides/slide4.xml" Id="R3fa9eb76ae2e408b" /><Relationship Type="http://schemas.openxmlformats.org/officeDocument/2006/relationships/slide" Target="/ppt/slides/slide5.xml" Id="R101ac8451147472e" /><Relationship Type="http://schemas.openxmlformats.org/officeDocument/2006/relationships/slide" Target="/ppt/slides/slide6.xml" Id="R34b3fa4709ad487f" /><Relationship Type="http://schemas.openxmlformats.org/officeDocument/2006/relationships/slide" Target="/ppt/slides/slide7.xml" Id="R6048808b5f15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b3558b3d50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3da781a9d40db" /><Relationship Type="http://schemas.openxmlformats.org/officeDocument/2006/relationships/theme" Target="/ppt/slideMasters/theme/theme1.xml" Id="R9c62475c5bc7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d3da781a9d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d47f31943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09cecca0d40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8036a0fbc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6c881941f49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e172e66ae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d95c0944145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a4b12d1141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SKYBIRD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5 534 150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EGGAN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EGGAN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Eirik Eggan, Lundåsen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SKYBIRD AS</a:t>
            </a:r>
          </a:p>
        </p:txBody>
      </p:sp>
    </p:spTree>
  </p:cSld>
  <p:clrMapOvr>
    <a:masterClrMapping xmlns:a="http://schemas.openxmlformats.org/drawingml/2006/main"/>
  </p:clrMapOvr>
</p:sld>
</file>