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e9d91f61b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65334e53a46cb"/>
  </p:sldMasterIdLst>
  <p:sldIdLst>
    <p:sldId xmlns:r="http://schemas.openxmlformats.org/officeDocument/2006/relationships" id="256" r:id="Rbc6b97b0d8794ef4"/>
    <p:sldId xmlns:r="http://schemas.openxmlformats.org/officeDocument/2006/relationships" id="257" r:id="Rbf63cf9cb1474d64"/>
    <p:sldId xmlns:r="http://schemas.openxmlformats.org/officeDocument/2006/relationships" id="258" r:id="Rd68ce92f182047af"/>
    <p:sldId xmlns:r="http://schemas.openxmlformats.org/officeDocument/2006/relationships" id="259" r:id="R41dd6e8c8d4e4aa1"/>
    <p:sldId xmlns:r="http://schemas.openxmlformats.org/officeDocument/2006/relationships" id="260" r:id="R10beea9f07fc4926"/>
    <p:sldId xmlns:r="http://schemas.openxmlformats.org/officeDocument/2006/relationships" id="261" r:id="R70d9fb212ff0485d"/>
    <p:sldId xmlns:r="http://schemas.openxmlformats.org/officeDocument/2006/relationships" id="262" r:id="R489c21cec158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65334e53a46cb" /><Relationship Type="http://schemas.openxmlformats.org/officeDocument/2006/relationships/slide" Target="/ppt/slides/slide1.xml" Id="Rbc6b97b0d8794ef4" /><Relationship Type="http://schemas.openxmlformats.org/officeDocument/2006/relationships/slide" Target="/ppt/slides/slide2.xml" Id="Rbf63cf9cb1474d64" /><Relationship Type="http://schemas.openxmlformats.org/officeDocument/2006/relationships/slide" Target="/ppt/slides/slide3.xml" Id="Rd68ce92f182047af" /><Relationship Type="http://schemas.openxmlformats.org/officeDocument/2006/relationships/slide" Target="/ppt/slides/slide4.xml" Id="R41dd6e8c8d4e4aa1" /><Relationship Type="http://schemas.openxmlformats.org/officeDocument/2006/relationships/slide" Target="/ppt/slides/slide5.xml" Id="R10beea9f07fc4926" /><Relationship Type="http://schemas.openxmlformats.org/officeDocument/2006/relationships/slide" Target="/ppt/slides/slide6.xml" Id="R70d9fb212ff0485d" /><Relationship Type="http://schemas.openxmlformats.org/officeDocument/2006/relationships/slide" Target="/ppt/slides/slide7.xml" Id="R489c21cec158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39d127274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3c30cfc6a4a48" /><Relationship Type="http://schemas.openxmlformats.org/officeDocument/2006/relationships/theme" Target="/ppt/slideMasters/theme/theme1.xml" Id="R2cde7208fdd2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3c30cfc6a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de148826c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4441d54b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6519239d2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cd233db7e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ca095e47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6758dda27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f0d7c3b96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