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d566eeccc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bcab59f53432d"/>
  </p:sldMasterIdLst>
  <p:sldIdLst>
    <p:sldId xmlns:r="http://schemas.openxmlformats.org/officeDocument/2006/relationships" id="256" r:id="R5100fb087b7d42d2"/>
    <p:sldId xmlns:r="http://schemas.openxmlformats.org/officeDocument/2006/relationships" id="257" r:id="Rb4d63e0da2394003"/>
    <p:sldId xmlns:r="http://schemas.openxmlformats.org/officeDocument/2006/relationships" id="258" r:id="Rb20ecc7f65cc4087"/>
    <p:sldId xmlns:r="http://schemas.openxmlformats.org/officeDocument/2006/relationships" id="259" r:id="Rddb811bad80246ad"/>
    <p:sldId xmlns:r="http://schemas.openxmlformats.org/officeDocument/2006/relationships" id="260" r:id="Ra3c406db985f4028"/>
    <p:sldId xmlns:r="http://schemas.openxmlformats.org/officeDocument/2006/relationships" id="261" r:id="Rb1cd924fd79d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bcab59f53432d" /><Relationship Type="http://schemas.openxmlformats.org/officeDocument/2006/relationships/slide" Target="/ppt/slides/slide1.xml" Id="R5100fb087b7d42d2" /><Relationship Type="http://schemas.openxmlformats.org/officeDocument/2006/relationships/slide" Target="/ppt/slides/slide2.xml" Id="Rb4d63e0da2394003" /><Relationship Type="http://schemas.openxmlformats.org/officeDocument/2006/relationships/slide" Target="/ppt/slides/slide3.xml" Id="Rb20ecc7f65cc4087" /><Relationship Type="http://schemas.openxmlformats.org/officeDocument/2006/relationships/slide" Target="/ppt/slides/slide4.xml" Id="Rddb811bad80246ad" /><Relationship Type="http://schemas.openxmlformats.org/officeDocument/2006/relationships/slide" Target="/ppt/slides/slide5.xml" Id="Ra3c406db985f4028" /><Relationship Type="http://schemas.openxmlformats.org/officeDocument/2006/relationships/slide" Target="/ppt/slides/slide6.xml" Id="Rb1cd924fd79d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ce8bd64af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6a9d3b6d44a0" /><Relationship Type="http://schemas.openxmlformats.org/officeDocument/2006/relationships/theme" Target="/ppt/slideMasters/theme/theme1.xml" Id="R1175e73d15db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76a9d3b6d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c8bf34fd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5dd14d06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3a3da9a4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39213624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4e8c93ff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b043b1675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