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8ec861048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089dabcf14f20"/>
  </p:sldMasterIdLst>
  <p:sldIdLst>
    <p:sldId xmlns:r="http://schemas.openxmlformats.org/officeDocument/2006/relationships" id="256" r:id="R3d99ceb4d91d40f9"/>
    <p:sldId xmlns:r="http://schemas.openxmlformats.org/officeDocument/2006/relationships" id="257" r:id="R1d1bf2804ee0455d"/>
    <p:sldId xmlns:r="http://schemas.openxmlformats.org/officeDocument/2006/relationships" id="258" r:id="R8fca509260754a06"/>
    <p:sldId xmlns:r="http://schemas.openxmlformats.org/officeDocument/2006/relationships" id="259" r:id="R61f5b9c2ce6f429d"/>
    <p:sldId xmlns:r="http://schemas.openxmlformats.org/officeDocument/2006/relationships" id="260" r:id="Rba6f86a47cf6424b"/>
    <p:sldId xmlns:r="http://schemas.openxmlformats.org/officeDocument/2006/relationships" id="261" r:id="R4004919f643e451a"/>
    <p:sldId xmlns:r="http://schemas.openxmlformats.org/officeDocument/2006/relationships" id="262" r:id="Rdc4c254d2487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089dabcf14f20" /><Relationship Type="http://schemas.openxmlformats.org/officeDocument/2006/relationships/slide" Target="/ppt/slides/slide1.xml" Id="R3d99ceb4d91d40f9" /><Relationship Type="http://schemas.openxmlformats.org/officeDocument/2006/relationships/slide" Target="/ppt/slides/slide2.xml" Id="R1d1bf2804ee0455d" /><Relationship Type="http://schemas.openxmlformats.org/officeDocument/2006/relationships/slide" Target="/ppt/slides/slide3.xml" Id="R8fca509260754a06" /><Relationship Type="http://schemas.openxmlformats.org/officeDocument/2006/relationships/slide" Target="/ppt/slides/slide4.xml" Id="R61f5b9c2ce6f429d" /><Relationship Type="http://schemas.openxmlformats.org/officeDocument/2006/relationships/slide" Target="/ppt/slides/slide5.xml" Id="Rba6f86a47cf6424b" /><Relationship Type="http://schemas.openxmlformats.org/officeDocument/2006/relationships/slide" Target="/ppt/slides/slide6.xml" Id="R4004919f643e451a" /><Relationship Type="http://schemas.openxmlformats.org/officeDocument/2006/relationships/slide" Target="/ppt/slides/slide7.xml" Id="Rdc4c254d2487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fe720984e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dae1242524d38" /><Relationship Type="http://schemas.openxmlformats.org/officeDocument/2006/relationships/theme" Target="/ppt/slideMasters/theme/theme1.xml" Id="R64a492500e10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dae124252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bc364fe16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aa1e2256f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3de076a44c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6e4bb3a3a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8a4c10fca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e9e98e125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18dea6cbb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4 091 561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18 592 622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Laskenveien 64B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