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aea12c489744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2296903d694fa5"/>
  </p:sldMasterIdLst>
  <p:sldIdLst>
    <p:sldId xmlns:r="http://schemas.openxmlformats.org/officeDocument/2006/relationships" id="256" r:id="Rcaf23bd4d1c142c9"/>
    <p:sldId xmlns:r="http://schemas.openxmlformats.org/officeDocument/2006/relationships" id="257" r:id="R8cf3dcbad57948c9"/>
    <p:sldId xmlns:r="http://schemas.openxmlformats.org/officeDocument/2006/relationships" id="258" r:id="R9f7a4f4389be43f3"/>
    <p:sldId xmlns:r="http://schemas.openxmlformats.org/officeDocument/2006/relationships" id="259" r:id="Re72348e728ff4b60"/>
    <p:sldId xmlns:r="http://schemas.openxmlformats.org/officeDocument/2006/relationships" id="260" r:id="R745ae0df7e344fbb"/>
    <p:sldId xmlns:r="http://schemas.openxmlformats.org/officeDocument/2006/relationships" id="261" r:id="Rf531125a3ac2466a"/>
    <p:sldId xmlns:r="http://schemas.openxmlformats.org/officeDocument/2006/relationships" id="262" r:id="R1d7c3728fc5b49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2296903d694fa5" /><Relationship Type="http://schemas.openxmlformats.org/officeDocument/2006/relationships/slide" Target="/ppt/slides/slide1.xml" Id="Rcaf23bd4d1c142c9" /><Relationship Type="http://schemas.openxmlformats.org/officeDocument/2006/relationships/slide" Target="/ppt/slides/slide2.xml" Id="R8cf3dcbad57948c9" /><Relationship Type="http://schemas.openxmlformats.org/officeDocument/2006/relationships/slide" Target="/ppt/slides/slide3.xml" Id="R9f7a4f4389be43f3" /><Relationship Type="http://schemas.openxmlformats.org/officeDocument/2006/relationships/slide" Target="/ppt/slides/slide4.xml" Id="Re72348e728ff4b60" /><Relationship Type="http://schemas.openxmlformats.org/officeDocument/2006/relationships/slide" Target="/ppt/slides/slide5.xml" Id="R745ae0df7e344fbb" /><Relationship Type="http://schemas.openxmlformats.org/officeDocument/2006/relationships/slide" Target="/ppt/slides/slide6.xml" Id="Rf531125a3ac2466a" /><Relationship Type="http://schemas.openxmlformats.org/officeDocument/2006/relationships/slide" Target="/ppt/slides/slide7.xml" Id="R1d7c3728fc5b49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addda12b0543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38adeb095482d" /><Relationship Type="http://schemas.openxmlformats.org/officeDocument/2006/relationships/theme" Target="/ppt/slideMasters/theme/theme1.xml" Id="R5f74006520944b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938adeb09548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a5ae5185445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d636c226c43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5d18a702742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8e6579ac647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83605fe1e4d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7372518c34d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d191861cc4b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OTCB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OTCB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OTCB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OTCB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OTCB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OTCB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8 528 306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39 170 273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41 269 909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OTCB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BRØNMO OLE ARVID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OTCB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Lies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92 21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990 200 351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OTCB AS</a:t>
            </a:r>
          </a:p>
        </p:txBody>
      </p:sp>
    </p:spTree>
  </p:cSld>
  <p:clrMapOvr>
    <a:masterClrMapping xmlns:a="http://schemas.openxmlformats.org/drawingml/2006/main"/>
  </p:clrMapOvr>
</p:sld>
</file>