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0cdcd692f4c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dbd365804d4836"/>
  </p:sldMasterIdLst>
  <p:sldIdLst>
    <p:sldId xmlns:r="http://schemas.openxmlformats.org/officeDocument/2006/relationships" id="256" r:id="R6de6b31cccf2418c"/>
    <p:sldId xmlns:r="http://schemas.openxmlformats.org/officeDocument/2006/relationships" id="257" r:id="R2df116ec70294cb9"/>
    <p:sldId xmlns:r="http://schemas.openxmlformats.org/officeDocument/2006/relationships" id="258" r:id="R9084eb7a75194264"/>
    <p:sldId xmlns:r="http://schemas.openxmlformats.org/officeDocument/2006/relationships" id="259" r:id="R0bd8b89feefb41c8"/>
    <p:sldId xmlns:r="http://schemas.openxmlformats.org/officeDocument/2006/relationships" id="260" r:id="Rb93ac6fa298d4fea"/>
    <p:sldId xmlns:r="http://schemas.openxmlformats.org/officeDocument/2006/relationships" id="261" r:id="R62ed17859d6740b3"/>
    <p:sldId xmlns:r="http://schemas.openxmlformats.org/officeDocument/2006/relationships" id="262" r:id="Re29fae67275245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bd365804d4836" /><Relationship Type="http://schemas.openxmlformats.org/officeDocument/2006/relationships/slide" Target="/ppt/slides/slide1.xml" Id="R6de6b31cccf2418c" /><Relationship Type="http://schemas.openxmlformats.org/officeDocument/2006/relationships/slide" Target="/ppt/slides/slide2.xml" Id="R2df116ec70294cb9" /><Relationship Type="http://schemas.openxmlformats.org/officeDocument/2006/relationships/slide" Target="/ppt/slides/slide3.xml" Id="R9084eb7a75194264" /><Relationship Type="http://schemas.openxmlformats.org/officeDocument/2006/relationships/slide" Target="/ppt/slides/slide4.xml" Id="R0bd8b89feefb41c8" /><Relationship Type="http://schemas.openxmlformats.org/officeDocument/2006/relationships/slide" Target="/ppt/slides/slide5.xml" Id="Rb93ac6fa298d4fea" /><Relationship Type="http://schemas.openxmlformats.org/officeDocument/2006/relationships/slide" Target="/ppt/slides/slide6.xml" Id="R62ed17859d6740b3" /><Relationship Type="http://schemas.openxmlformats.org/officeDocument/2006/relationships/slide" Target="/ppt/slides/slide7.xml" Id="Re29fae67275245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38d0c734b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59ffe62c04feb" /><Relationship Type="http://schemas.openxmlformats.org/officeDocument/2006/relationships/theme" Target="/ppt/slideMasters/theme/theme1.xml" Id="R010f42705baa45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59ffe62c04f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63e68eea449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af9a38f0f47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47c2b65e24c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936b5e9f7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6ae33a50947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8339fd040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41f21b27a4d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FOSSEKALLEN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148 489 788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137 018 148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132 769 476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1 321 810 231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1 347 789 356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990 093 210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