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2d15e4d19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8f56923034837"/>
  </p:sldMasterIdLst>
  <p:sldIdLst>
    <p:sldId xmlns:r="http://schemas.openxmlformats.org/officeDocument/2006/relationships" id="256" r:id="R0398c8c0b75642e3"/>
    <p:sldId xmlns:r="http://schemas.openxmlformats.org/officeDocument/2006/relationships" id="257" r:id="R797080c6feb742fc"/>
    <p:sldId xmlns:r="http://schemas.openxmlformats.org/officeDocument/2006/relationships" id="258" r:id="R10254468e26d4a0f"/>
    <p:sldId xmlns:r="http://schemas.openxmlformats.org/officeDocument/2006/relationships" id="259" r:id="R2e321fb1b80e4ea9"/>
    <p:sldId xmlns:r="http://schemas.openxmlformats.org/officeDocument/2006/relationships" id="260" r:id="Rcc251c56a6b04a42"/>
    <p:sldId xmlns:r="http://schemas.openxmlformats.org/officeDocument/2006/relationships" id="261" r:id="Rc96f6beb00644c39"/>
    <p:sldId xmlns:r="http://schemas.openxmlformats.org/officeDocument/2006/relationships" id="262" r:id="R30e768e9656647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8f56923034837" /><Relationship Type="http://schemas.openxmlformats.org/officeDocument/2006/relationships/slide" Target="/ppt/slides/slide1.xml" Id="R0398c8c0b75642e3" /><Relationship Type="http://schemas.openxmlformats.org/officeDocument/2006/relationships/slide" Target="/ppt/slides/slide2.xml" Id="R797080c6feb742fc" /><Relationship Type="http://schemas.openxmlformats.org/officeDocument/2006/relationships/slide" Target="/ppt/slides/slide3.xml" Id="R10254468e26d4a0f" /><Relationship Type="http://schemas.openxmlformats.org/officeDocument/2006/relationships/slide" Target="/ppt/slides/slide4.xml" Id="R2e321fb1b80e4ea9" /><Relationship Type="http://schemas.openxmlformats.org/officeDocument/2006/relationships/slide" Target="/ppt/slides/slide5.xml" Id="Rcc251c56a6b04a42" /><Relationship Type="http://schemas.openxmlformats.org/officeDocument/2006/relationships/slide" Target="/ppt/slides/slide6.xml" Id="Rc96f6beb00644c39" /><Relationship Type="http://schemas.openxmlformats.org/officeDocument/2006/relationships/slide" Target="/ppt/slides/slide7.xml" Id="R30e768e9656647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d358c2a24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2923b03b54b89" /><Relationship Type="http://schemas.openxmlformats.org/officeDocument/2006/relationships/theme" Target="/ppt/slideMasters/theme/theme1.xml" Id="R7a4e82c9a35d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2923b03b54b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52d903212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f4fe13e89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419c0e102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c157ad298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90f05494f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e5862f01848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a1b7b7c3e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JGB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JGB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2 309 489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8 199 481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9 636 346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BOEHLKE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Torjusbakken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990 064 202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