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9e1181b4749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cac054afd94c6b"/>
  </p:sldMasterIdLst>
  <p:sldIdLst>
    <p:sldId xmlns:r="http://schemas.openxmlformats.org/officeDocument/2006/relationships" id="256" r:id="Rd5f3685de3f24f30"/>
    <p:sldId xmlns:r="http://schemas.openxmlformats.org/officeDocument/2006/relationships" id="257" r:id="Reef247f60165459d"/>
    <p:sldId xmlns:r="http://schemas.openxmlformats.org/officeDocument/2006/relationships" id="258" r:id="R5bcdb6e93de64076"/>
    <p:sldId xmlns:r="http://schemas.openxmlformats.org/officeDocument/2006/relationships" id="259" r:id="R6b045b065aa34cf5"/>
    <p:sldId xmlns:r="http://schemas.openxmlformats.org/officeDocument/2006/relationships" id="260" r:id="Rd80392901d194766"/>
    <p:sldId xmlns:r="http://schemas.openxmlformats.org/officeDocument/2006/relationships" id="261" r:id="Rac65c36c5d5b4a24"/>
    <p:sldId xmlns:r="http://schemas.openxmlformats.org/officeDocument/2006/relationships" id="262" r:id="R3bb04f85d4db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ac054afd94c6b" /><Relationship Type="http://schemas.openxmlformats.org/officeDocument/2006/relationships/slide" Target="/ppt/slides/slide1.xml" Id="Rd5f3685de3f24f30" /><Relationship Type="http://schemas.openxmlformats.org/officeDocument/2006/relationships/slide" Target="/ppt/slides/slide2.xml" Id="Reef247f60165459d" /><Relationship Type="http://schemas.openxmlformats.org/officeDocument/2006/relationships/slide" Target="/ppt/slides/slide3.xml" Id="R5bcdb6e93de64076" /><Relationship Type="http://schemas.openxmlformats.org/officeDocument/2006/relationships/slide" Target="/ppt/slides/slide4.xml" Id="R6b045b065aa34cf5" /><Relationship Type="http://schemas.openxmlformats.org/officeDocument/2006/relationships/slide" Target="/ppt/slides/slide5.xml" Id="Rd80392901d194766" /><Relationship Type="http://schemas.openxmlformats.org/officeDocument/2006/relationships/slide" Target="/ppt/slides/slide6.xml" Id="Rac65c36c5d5b4a24" /><Relationship Type="http://schemas.openxmlformats.org/officeDocument/2006/relationships/slide" Target="/ppt/slides/slide7.xml" Id="R3bb04f85d4db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796f699a44a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81639f8e649e3" /><Relationship Type="http://schemas.openxmlformats.org/officeDocument/2006/relationships/theme" Target="/ppt/slideMasters/theme/theme1.xml" Id="Rd4cb3d07ca2b4e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681639f8e6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df5a1fdcc42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9b1b29dd7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139ddbdaf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f181e04e943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9232daea74a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97a25120c49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c2c97045141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GAMMA KONSTRIKTOR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KONSTRIKTOR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14 442 674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14 403 975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24 146 122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27 852 689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ARILD BRAUTE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Frøens vei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