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ad6f1aaeb4b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d59d7415da4c94"/>
  </p:sldMasterIdLst>
  <p:sldIdLst>
    <p:sldId xmlns:r="http://schemas.openxmlformats.org/officeDocument/2006/relationships" id="256" r:id="Rc8dbec1c0c814d62"/>
    <p:sldId xmlns:r="http://schemas.openxmlformats.org/officeDocument/2006/relationships" id="257" r:id="R46d8d6e3b4a5473d"/>
    <p:sldId xmlns:r="http://schemas.openxmlformats.org/officeDocument/2006/relationships" id="258" r:id="R1f2c8e38777e4032"/>
    <p:sldId xmlns:r="http://schemas.openxmlformats.org/officeDocument/2006/relationships" id="259" r:id="R2970b3ee1aea4a6d"/>
    <p:sldId xmlns:r="http://schemas.openxmlformats.org/officeDocument/2006/relationships" id="260" r:id="R3fbd878dc8674b68"/>
    <p:sldId xmlns:r="http://schemas.openxmlformats.org/officeDocument/2006/relationships" id="261" r:id="R47fd477283b843f1"/>
    <p:sldId xmlns:r="http://schemas.openxmlformats.org/officeDocument/2006/relationships" id="262" r:id="R4f428bc7aa8f47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59d7415da4c94" /><Relationship Type="http://schemas.openxmlformats.org/officeDocument/2006/relationships/slide" Target="/ppt/slides/slide1.xml" Id="Rc8dbec1c0c814d62" /><Relationship Type="http://schemas.openxmlformats.org/officeDocument/2006/relationships/slide" Target="/ppt/slides/slide2.xml" Id="R46d8d6e3b4a5473d" /><Relationship Type="http://schemas.openxmlformats.org/officeDocument/2006/relationships/slide" Target="/ppt/slides/slide3.xml" Id="R1f2c8e38777e4032" /><Relationship Type="http://schemas.openxmlformats.org/officeDocument/2006/relationships/slide" Target="/ppt/slides/slide4.xml" Id="R2970b3ee1aea4a6d" /><Relationship Type="http://schemas.openxmlformats.org/officeDocument/2006/relationships/slide" Target="/ppt/slides/slide5.xml" Id="R3fbd878dc8674b68" /><Relationship Type="http://schemas.openxmlformats.org/officeDocument/2006/relationships/slide" Target="/ppt/slides/slide6.xml" Id="R47fd477283b843f1" /><Relationship Type="http://schemas.openxmlformats.org/officeDocument/2006/relationships/slide" Target="/ppt/slides/slide7.xml" Id="R4f428bc7aa8f47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8184d0daf44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a7634dd3347bc" /><Relationship Type="http://schemas.openxmlformats.org/officeDocument/2006/relationships/theme" Target="/ppt/slideMasters/theme/theme1.xml" Id="R449a5159de424f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da7634dd3347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a793e58cb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6f92087ab49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b74beb1834f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21f58e7cb48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0a08b2df341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87fb7e37145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a80eaf91d41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HEINEM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2 217 574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2 222 574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Torkel Knudsen, Strøtvetveien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