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37168733414a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99ec79d01b41ab"/>
  </p:sldMasterIdLst>
  <p:sldIdLst>
    <p:sldId xmlns:r="http://schemas.openxmlformats.org/officeDocument/2006/relationships" id="256" r:id="R9d14ee9a5d014418"/>
    <p:sldId xmlns:r="http://schemas.openxmlformats.org/officeDocument/2006/relationships" id="257" r:id="R7431814b6c224c13"/>
    <p:sldId xmlns:r="http://schemas.openxmlformats.org/officeDocument/2006/relationships" id="258" r:id="R9d82947e4f014885"/>
    <p:sldId xmlns:r="http://schemas.openxmlformats.org/officeDocument/2006/relationships" id="259" r:id="R1c89fad2096f40d9"/>
    <p:sldId xmlns:r="http://schemas.openxmlformats.org/officeDocument/2006/relationships" id="260" r:id="R586b70c9b2b24381"/>
    <p:sldId xmlns:r="http://schemas.openxmlformats.org/officeDocument/2006/relationships" id="261" r:id="Ra07ad8fa24de4918"/>
    <p:sldId xmlns:r="http://schemas.openxmlformats.org/officeDocument/2006/relationships" id="262" r:id="Raf5ccaa40d6c47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9ec79d01b41ab" /><Relationship Type="http://schemas.openxmlformats.org/officeDocument/2006/relationships/slide" Target="/ppt/slides/slide1.xml" Id="R9d14ee9a5d014418" /><Relationship Type="http://schemas.openxmlformats.org/officeDocument/2006/relationships/slide" Target="/ppt/slides/slide2.xml" Id="R7431814b6c224c13" /><Relationship Type="http://schemas.openxmlformats.org/officeDocument/2006/relationships/slide" Target="/ppt/slides/slide3.xml" Id="R9d82947e4f014885" /><Relationship Type="http://schemas.openxmlformats.org/officeDocument/2006/relationships/slide" Target="/ppt/slides/slide4.xml" Id="R1c89fad2096f40d9" /><Relationship Type="http://schemas.openxmlformats.org/officeDocument/2006/relationships/slide" Target="/ppt/slides/slide5.xml" Id="R586b70c9b2b24381" /><Relationship Type="http://schemas.openxmlformats.org/officeDocument/2006/relationships/slide" Target="/ppt/slides/slide6.xml" Id="Ra07ad8fa24de4918" /><Relationship Type="http://schemas.openxmlformats.org/officeDocument/2006/relationships/slide" Target="/ppt/slides/slide7.xml" Id="Raf5ccaa40d6c47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b11e8cc3e42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c56bf701e4d1e" /><Relationship Type="http://schemas.openxmlformats.org/officeDocument/2006/relationships/theme" Target="/ppt/slideMasters/theme/theme1.xml" Id="R9bf0163e1fa145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cc56bf701e4d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9c5fe6f9d46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69c83e4434f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a935770f341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92c87ee424a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0b3bccc4644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0b0f398714d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ba2435d924c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FORVALTNING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10 795 182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24 363 687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24 412 005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FRODE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MERETE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Sundveien 41A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frode.anderssen@formue.no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FORVALTNING AS</a:t>
            </a:r>
          </a:p>
        </p:txBody>
      </p:sp>
    </p:spTree>
  </p:cSld>
  <p:clrMapOvr>
    <a:masterClrMapping xmlns:a="http://schemas.openxmlformats.org/drawingml/2006/main"/>
  </p:clrMapOvr>
</p:sld>
</file>