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d532fd856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74485cce44eaa"/>
  </p:sldMasterIdLst>
  <p:sldIdLst>
    <p:sldId xmlns:r="http://schemas.openxmlformats.org/officeDocument/2006/relationships" id="256" r:id="Rdb3e63637e784774"/>
    <p:sldId xmlns:r="http://schemas.openxmlformats.org/officeDocument/2006/relationships" id="257" r:id="Rebaea6219434492f"/>
    <p:sldId xmlns:r="http://schemas.openxmlformats.org/officeDocument/2006/relationships" id="258" r:id="R690bfbc78d524ab2"/>
    <p:sldId xmlns:r="http://schemas.openxmlformats.org/officeDocument/2006/relationships" id="259" r:id="R594e82bb56af49d2"/>
    <p:sldId xmlns:r="http://schemas.openxmlformats.org/officeDocument/2006/relationships" id="260" r:id="R52eaf537c2b3448d"/>
    <p:sldId xmlns:r="http://schemas.openxmlformats.org/officeDocument/2006/relationships" id="261" r:id="Ra433f7e237474290"/>
    <p:sldId xmlns:r="http://schemas.openxmlformats.org/officeDocument/2006/relationships" id="262" r:id="R5a7c49433afc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74485cce44eaa" /><Relationship Type="http://schemas.openxmlformats.org/officeDocument/2006/relationships/slide" Target="/ppt/slides/slide1.xml" Id="Rdb3e63637e784774" /><Relationship Type="http://schemas.openxmlformats.org/officeDocument/2006/relationships/slide" Target="/ppt/slides/slide2.xml" Id="Rebaea6219434492f" /><Relationship Type="http://schemas.openxmlformats.org/officeDocument/2006/relationships/slide" Target="/ppt/slides/slide3.xml" Id="R690bfbc78d524ab2" /><Relationship Type="http://schemas.openxmlformats.org/officeDocument/2006/relationships/slide" Target="/ppt/slides/slide4.xml" Id="R594e82bb56af49d2" /><Relationship Type="http://schemas.openxmlformats.org/officeDocument/2006/relationships/slide" Target="/ppt/slides/slide5.xml" Id="R52eaf537c2b3448d" /><Relationship Type="http://schemas.openxmlformats.org/officeDocument/2006/relationships/slide" Target="/ppt/slides/slide6.xml" Id="Ra433f7e237474290" /><Relationship Type="http://schemas.openxmlformats.org/officeDocument/2006/relationships/slide" Target="/ppt/slides/slide7.xml" Id="R5a7c49433afc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56752bb2c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9e8ec0cc4c44" /><Relationship Type="http://schemas.openxmlformats.org/officeDocument/2006/relationships/theme" Target="/ppt/slideMasters/theme/theme1.xml" Id="Rb7e26b46e174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e9e8ec0cc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0d18c0695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ee0a7b57d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9865a7ea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65e004d2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5ce53762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2578a68c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66beac73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TERKELSEN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