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0d1e9ecfee4e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8849f8e9c24d96"/>
  </p:sldMasterIdLst>
  <p:sldIdLst>
    <p:sldId xmlns:r="http://schemas.openxmlformats.org/officeDocument/2006/relationships" id="256" r:id="Rfc41d3ca09ff489d"/>
    <p:sldId xmlns:r="http://schemas.openxmlformats.org/officeDocument/2006/relationships" id="257" r:id="R163351baff9b44ee"/>
    <p:sldId xmlns:r="http://schemas.openxmlformats.org/officeDocument/2006/relationships" id="258" r:id="Refd691d3a99a4aa5"/>
    <p:sldId xmlns:r="http://schemas.openxmlformats.org/officeDocument/2006/relationships" id="259" r:id="Rbda1c20325244d93"/>
    <p:sldId xmlns:r="http://schemas.openxmlformats.org/officeDocument/2006/relationships" id="260" r:id="Ra0f676b3c6374e5b"/>
    <p:sldId xmlns:r="http://schemas.openxmlformats.org/officeDocument/2006/relationships" id="261" r:id="R127e330108a64b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849f8e9c24d96" /><Relationship Type="http://schemas.openxmlformats.org/officeDocument/2006/relationships/slide" Target="/ppt/slides/slide1.xml" Id="Rfc41d3ca09ff489d" /><Relationship Type="http://schemas.openxmlformats.org/officeDocument/2006/relationships/slide" Target="/ppt/slides/slide2.xml" Id="R163351baff9b44ee" /><Relationship Type="http://schemas.openxmlformats.org/officeDocument/2006/relationships/slide" Target="/ppt/slides/slide3.xml" Id="Refd691d3a99a4aa5" /><Relationship Type="http://schemas.openxmlformats.org/officeDocument/2006/relationships/slide" Target="/ppt/slides/slide4.xml" Id="Rbda1c20325244d93" /><Relationship Type="http://schemas.openxmlformats.org/officeDocument/2006/relationships/slide" Target="/ppt/slides/slide5.xml" Id="Ra0f676b3c6374e5b" /><Relationship Type="http://schemas.openxmlformats.org/officeDocument/2006/relationships/slide" Target="/ppt/slides/slide6.xml" Id="R127e330108a64b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847674b034e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0076ed32043b3" /><Relationship Type="http://schemas.openxmlformats.org/officeDocument/2006/relationships/theme" Target="/ppt/slideMasters/theme/theme1.xml" Id="R882c142641bc4b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10076ed32043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450b1eb584b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898b431104d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cb16e74f8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fc6820ec441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66b4113fd4d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0f27c17654d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BESS JAHRES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 JAHRES STIFTELSE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−890 505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12 935 541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85 836 047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91 407 626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Hvalfangstens Hus AS, 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990 049 092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