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3e9d29f24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9c66e67754db3"/>
  </p:sldMasterIdLst>
  <p:sldIdLst>
    <p:sldId xmlns:r="http://schemas.openxmlformats.org/officeDocument/2006/relationships" id="256" r:id="R3b151acf69574a29"/>
    <p:sldId xmlns:r="http://schemas.openxmlformats.org/officeDocument/2006/relationships" id="257" r:id="R961e288dfb7f4881"/>
    <p:sldId xmlns:r="http://schemas.openxmlformats.org/officeDocument/2006/relationships" id="258" r:id="R186e1ffea45946e9"/>
    <p:sldId xmlns:r="http://schemas.openxmlformats.org/officeDocument/2006/relationships" id="259" r:id="Rf25dd516cadc4dda"/>
    <p:sldId xmlns:r="http://schemas.openxmlformats.org/officeDocument/2006/relationships" id="260" r:id="R47573c5ef19f495a"/>
    <p:sldId xmlns:r="http://schemas.openxmlformats.org/officeDocument/2006/relationships" id="261" r:id="R3ffaa375fc6444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9c66e67754db3" /><Relationship Type="http://schemas.openxmlformats.org/officeDocument/2006/relationships/slide" Target="/ppt/slides/slide1.xml" Id="R3b151acf69574a29" /><Relationship Type="http://schemas.openxmlformats.org/officeDocument/2006/relationships/slide" Target="/ppt/slides/slide2.xml" Id="R961e288dfb7f4881" /><Relationship Type="http://schemas.openxmlformats.org/officeDocument/2006/relationships/slide" Target="/ppt/slides/slide3.xml" Id="R186e1ffea45946e9" /><Relationship Type="http://schemas.openxmlformats.org/officeDocument/2006/relationships/slide" Target="/ppt/slides/slide4.xml" Id="Rf25dd516cadc4dda" /><Relationship Type="http://schemas.openxmlformats.org/officeDocument/2006/relationships/slide" Target="/ppt/slides/slide5.xml" Id="R47573c5ef19f495a" /><Relationship Type="http://schemas.openxmlformats.org/officeDocument/2006/relationships/slide" Target="/ppt/slides/slide6.xml" Id="R3ffaa375fc6444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56ef4999c47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197238bfe4258" /><Relationship Type="http://schemas.openxmlformats.org/officeDocument/2006/relationships/theme" Target="/ppt/slideMasters/theme/theme1.xml" Id="Rda4257e8901a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197238bfe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11a14f7c0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9675024af42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f6e687104d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8de16b3cf4f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5d2cabf67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a061d45c43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 JAHRES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Hvalfangstens Hus AS, Strandpromenaden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990 049 092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 JAHRES STIFTELSE</a:t>
            </a:r>
          </a:p>
        </p:txBody>
      </p:sp>
    </p:spTree>
  </p:cSld>
  <p:clrMapOvr>
    <a:masterClrMapping xmlns:a="http://schemas.openxmlformats.org/drawingml/2006/main"/>
  </p:clrMapOvr>
</p:sld>
</file>