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07fe37b26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36f92baf24304"/>
  </p:sldMasterIdLst>
  <p:sldIdLst>
    <p:sldId xmlns:r="http://schemas.openxmlformats.org/officeDocument/2006/relationships" id="256" r:id="R43602f9aea6844d9"/>
    <p:sldId xmlns:r="http://schemas.openxmlformats.org/officeDocument/2006/relationships" id="257" r:id="R2f70dcab658b4c10"/>
    <p:sldId xmlns:r="http://schemas.openxmlformats.org/officeDocument/2006/relationships" id="258" r:id="Rfca7fda8c9424ce4"/>
    <p:sldId xmlns:r="http://schemas.openxmlformats.org/officeDocument/2006/relationships" id="259" r:id="Rf1cee8f5dd3b44ed"/>
    <p:sldId xmlns:r="http://schemas.openxmlformats.org/officeDocument/2006/relationships" id="260" r:id="R390351f9cccc4b46"/>
    <p:sldId xmlns:r="http://schemas.openxmlformats.org/officeDocument/2006/relationships" id="261" r:id="Rb26694929b1c4980"/>
    <p:sldId xmlns:r="http://schemas.openxmlformats.org/officeDocument/2006/relationships" id="262" r:id="R640142bce01b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6f92baf24304" /><Relationship Type="http://schemas.openxmlformats.org/officeDocument/2006/relationships/slide" Target="/ppt/slides/slide1.xml" Id="R43602f9aea6844d9" /><Relationship Type="http://schemas.openxmlformats.org/officeDocument/2006/relationships/slide" Target="/ppt/slides/slide2.xml" Id="R2f70dcab658b4c10" /><Relationship Type="http://schemas.openxmlformats.org/officeDocument/2006/relationships/slide" Target="/ppt/slides/slide3.xml" Id="Rfca7fda8c9424ce4" /><Relationship Type="http://schemas.openxmlformats.org/officeDocument/2006/relationships/slide" Target="/ppt/slides/slide4.xml" Id="Rf1cee8f5dd3b44ed" /><Relationship Type="http://schemas.openxmlformats.org/officeDocument/2006/relationships/slide" Target="/ppt/slides/slide5.xml" Id="R390351f9cccc4b46" /><Relationship Type="http://schemas.openxmlformats.org/officeDocument/2006/relationships/slide" Target="/ppt/slides/slide6.xml" Id="Rb26694929b1c4980" /><Relationship Type="http://schemas.openxmlformats.org/officeDocument/2006/relationships/slide" Target="/ppt/slides/slide7.xml" Id="R640142bce01b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19580e125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d9c9d3934ec1" /><Relationship Type="http://schemas.openxmlformats.org/officeDocument/2006/relationships/theme" Target="/ppt/slideMasters/theme/theme1.xml" Id="R81020608c1f5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cd9c9d393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4fc755cc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042291ec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33e1ad61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5606276f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bc8e02ba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dd93c9c6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99273e74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