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d81e1824fc40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8f0c86c5f447d2"/>
  </p:sldMasterIdLst>
  <p:sldIdLst>
    <p:sldId xmlns:r="http://schemas.openxmlformats.org/officeDocument/2006/relationships" id="256" r:id="R903b53baf08a456b"/>
    <p:sldId xmlns:r="http://schemas.openxmlformats.org/officeDocument/2006/relationships" id="257" r:id="Rb6a3f74b37774380"/>
    <p:sldId xmlns:r="http://schemas.openxmlformats.org/officeDocument/2006/relationships" id="258" r:id="Ref560e2f176946e6"/>
    <p:sldId xmlns:r="http://schemas.openxmlformats.org/officeDocument/2006/relationships" id="259" r:id="R4cc5f11b9a5848e8"/>
    <p:sldId xmlns:r="http://schemas.openxmlformats.org/officeDocument/2006/relationships" id="260" r:id="Rc07ff7ab354048dd"/>
    <p:sldId xmlns:r="http://schemas.openxmlformats.org/officeDocument/2006/relationships" id="261" r:id="Rc0d65542a90149f8"/>
    <p:sldId xmlns:r="http://schemas.openxmlformats.org/officeDocument/2006/relationships" id="262" r:id="Rfeed7d870d7749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8f0c86c5f447d2" /><Relationship Type="http://schemas.openxmlformats.org/officeDocument/2006/relationships/slide" Target="/ppt/slides/slide1.xml" Id="R903b53baf08a456b" /><Relationship Type="http://schemas.openxmlformats.org/officeDocument/2006/relationships/slide" Target="/ppt/slides/slide2.xml" Id="Rb6a3f74b37774380" /><Relationship Type="http://schemas.openxmlformats.org/officeDocument/2006/relationships/slide" Target="/ppt/slides/slide3.xml" Id="Ref560e2f176946e6" /><Relationship Type="http://schemas.openxmlformats.org/officeDocument/2006/relationships/slide" Target="/ppt/slides/slide4.xml" Id="R4cc5f11b9a5848e8" /><Relationship Type="http://schemas.openxmlformats.org/officeDocument/2006/relationships/slide" Target="/ppt/slides/slide5.xml" Id="Rc07ff7ab354048dd" /><Relationship Type="http://schemas.openxmlformats.org/officeDocument/2006/relationships/slide" Target="/ppt/slides/slide6.xml" Id="Rc0d65542a90149f8" /><Relationship Type="http://schemas.openxmlformats.org/officeDocument/2006/relationships/slide" Target="/ppt/slides/slide7.xml" Id="Rfeed7d870d7749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f895384a0a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0699089424596" /><Relationship Type="http://schemas.openxmlformats.org/officeDocument/2006/relationships/theme" Target="/ppt/slideMasters/theme/theme1.xml" Id="Rd2556856a9d8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106990894245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4a3629466460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948cbe06543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ff2d863a5c47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ce43a07ef4c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58eed25814a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b8027cb024c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e48d249bd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SAFEGRUPPEN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9 779 699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2 174 175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1 430 888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5 599 671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15 992 288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ØSTBORG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80 56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990 028 168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SAFEGRUPPEN AS</a:t>
            </a:r>
          </a:p>
        </p:txBody>
      </p:sp>
    </p:spTree>
  </p:cSld>
  <p:clrMapOvr>
    <a:masterClrMapping xmlns:a="http://schemas.openxmlformats.org/drawingml/2006/main"/>
  </p:clrMapOvr>
</p:sld>
</file>