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5c54f7afdc4f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f7741d2f614156"/>
  </p:sldMasterIdLst>
  <p:sldIdLst>
    <p:sldId xmlns:r="http://schemas.openxmlformats.org/officeDocument/2006/relationships" id="256" r:id="Rea7f229d70ea4713"/>
    <p:sldId xmlns:r="http://schemas.openxmlformats.org/officeDocument/2006/relationships" id="257" r:id="R215dad446f10406e"/>
    <p:sldId xmlns:r="http://schemas.openxmlformats.org/officeDocument/2006/relationships" id="258" r:id="Radb7fa27de154994"/>
    <p:sldId xmlns:r="http://schemas.openxmlformats.org/officeDocument/2006/relationships" id="259" r:id="Rc58043baedfb4824"/>
    <p:sldId xmlns:r="http://schemas.openxmlformats.org/officeDocument/2006/relationships" id="260" r:id="Rf53812d20a6a4d08"/>
    <p:sldId xmlns:r="http://schemas.openxmlformats.org/officeDocument/2006/relationships" id="261" r:id="R5ef522f8a5ab4bb8"/>
    <p:sldId xmlns:r="http://schemas.openxmlformats.org/officeDocument/2006/relationships" id="262" r:id="R3ccb30b7527749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7741d2f614156" /><Relationship Type="http://schemas.openxmlformats.org/officeDocument/2006/relationships/slide" Target="/ppt/slides/slide1.xml" Id="Rea7f229d70ea4713" /><Relationship Type="http://schemas.openxmlformats.org/officeDocument/2006/relationships/slide" Target="/ppt/slides/slide2.xml" Id="R215dad446f10406e" /><Relationship Type="http://schemas.openxmlformats.org/officeDocument/2006/relationships/slide" Target="/ppt/slides/slide3.xml" Id="Radb7fa27de154994" /><Relationship Type="http://schemas.openxmlformats.org/officeDocument/2006/relationships/slide" Target="/ppt/slides/slide4.xml" Id="Rc58043baedfb4824" /><Relationship Type="http://schemas.openxmlformats.org/officeDocument/2006/relationships/slide" Target="/ppt/slides/slide5.xml" Id="Rf53812d20a6a4d08" /><Relationship Type="http://schemas.openxmlformats.org/officeDocument/2006/relationships/slide" Target="/ppt/slides/slide6.xml" Id="R5ef522f8a5ab4bb8" /><Relationship Type="http://schemas.openxmlformats.org/officeDocument/2006/relationships/slide" Target="/ppt/slides/slide7.xml" Id="R3ccb30b7527749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2ef18d61e40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412d7ed6f4978" /><Relationship Type="http://schemas.openxmlformats.org/officeDocument/2006/relationships/theme" Target="/ppt/slideMasters/theme/theme1.xml" Id="R6db909b5665846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8412d7ed6f49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55151864f42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98a0d7ec748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01dade6bc47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a5c5518fc4c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37b0df7ba46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85170420244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e4147df3b43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JØRGENSLØKKEN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JØRGENSLØKKEN HOLDING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2 928 122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44 130 919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46 750 872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GISLEBERG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Risbakkvegen 83 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gg@marcello.no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990 008 299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