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9cd4013ca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bf3ffbbb9475e"/>
  </p:sldMasterIdLst>
  <p:sldIdLst>
    <p:sldId xmlns:r="http://schemas.openxmlformats.org/officeDocument/2006/relationships" id="256" r:id="R8792d37284b548a7"/>
    <p:sldId xmlns:r="http://schemas.openxmlformats.org/officeDocument/2006/relationships" id="257" r:id="R0bc974a492e24414"/>
    <p:sldId xmlns:r="http://schemas.openxmlformats.org/officeDocument/2006/relationships" id="258" r:id="Rc739fecaa2bf4aaf"/>
    <p:sldId xmlns:r="http://schemas.openxmlformats.org/officeDocument/2006/relationships" id="259" r:id="R591cf6437a0d4c87"/>
    <p:sldId xmlns:r="http://schemas.openxmlformats.org/officeDocument/2006/relationships" id="260" r:id="Rb91b13282f3547ca"/>
    <p:sldId xmlns:r="http://schemas.openxmlformats.org/officeDocument/2006/relationships" id="261" r:id="Rc3a649aba27b4276"/>
    <p:sldId xmlns:r="http://schemas.openxmlformats.org/officeDocument/2006/relationships" id="262" r:id="R6dfbffb7917a42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bf3ffbbb9475e" /><Relationship Type="http://schemas.openxmlformats.org/officeDocument/2006/relationships/slide" Target="/ppt/slides/slide1.xml" Id="R8792d37284b548a7" /><Relationship Type="http://schemas.openxmlformats.org/officeDocument/2006/relationships/slide" Target="/ppt/slides/slide2.xml" Id="R0bc974a492e24414" /><Relationship Type="http://schemas.openxmlformats.org/officeDocument/2006/relationships/slide" Target="/ppt/slides/slide3.xml" Id="Rc739fecaa2bf4aaf" /><Relationship Type="http://schemas.openxmlformats.org/officeDocument/2006/relationships/slide" Target="/ppt/slides/slide4.xml" Id="R591cf6437a0d4c87" /><Relationship Type="http://schemas.openxmlformats.org/officeDocument/2006/relationships/slide" Target="/ppt/slides/slide5.xml" Id="Rb91b13282f3547ca" /><Relationship Type="http://schemas.openxmlformats.org/officeDocument/2006/relationships/slide" Target="/ppt/slides/slide6.xml" Id="Rc3a649aba27b4276" /><Relationship Type="http://schemas.openxmlformats.org/officeDocument/2006/relationships/slide" Target="/ppt/slides/slide7.xml" Id="R6dfbffb7917a42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953800bee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097b57f8f4fdd" /><Relationship Type="http://schemas.openxmlformats.org/officeDocument/2006/relationships/theme" Target="/ppt/slideMasters/theme/theme1.xml" Id="Rf05172c90670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c097b57f8f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b4719aaf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b469b86a6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4fb295c8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58f131cec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be1aa1f8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808db9183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8d57894ad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