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6832ea1af94c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3615f326c64765"/>
  </p:sldMasterIdLst>
  <p:sldIdLst>
    <p:sldId xmlns:r="http://schemas.openxmlformats.org/officeDocument/2006/relationships" id="256" r:id="Rc8dd2794075340a5"/>
    <p:sldId xmlns:r="http://schemas.openxmlformats.org/officeDocument/2006/relationships" id="257" r:id="Rd162dbc6b39d4ca2"/>
    <p:sldId xmlns:r="http://schemas.openxmlformats.org/officeDocument/2006/relationships" id="258" r:id="Ra1ea50cda2e3456c"/>
    <p:sldId xmlns:r="http://schemas.openxmlformats.org/officeDocument/2006/relationships" id="259" r:id="R263dbe5c23934014"/>
    <p:sldId xmlns:r="http://schemas.openxmlformats.org/officeDocument/2006/relationships" id="260" r:id="R61c7f54b233d4663"/>
    <p:sldId xmlns:r="http://schemas.openxmlformats.org/officeDocument/2006/relationships" id="261" r:id="R9645b8b7125248ce"/>
    <p:sldId xmlns:r="http://schemas.openxmlformats.org/officeDocument/2006/relationships" id="262" r:id="Ree98d1ad61aa43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3615f326c64765" /><Relationship Type="http://schemas.openxmlformats.org/officeDocument/2006/relationships/slide" Target="/ppt/slides/slide1.xml" Id="Rc8dd2794075340a5" /><Relationship Type="http://schemas.openxmlformats.org/officeDocument/2006/relationships/slide" Target="/ppt/slides/slide2.xml" Id="Rd162dbc6b39d4ca2" /><Relationship Type="http://schemas.openxmlformats.org/officeDocument/2006/relationships/slide" Target="/ppt/slides/slide3.xml" Id="Ra1ea50cda2e3456c" /><Relationship Type="http://schemas.openxmlformats.org/officeDocument/2006/relationships/slide" Target="/ppt/slides/slide4.xml" Id="R263dbe5c23934014" /><Relationship Type="http://schemas.openxmlformats.org/officeDocument/2006/relationships/slide" Target="/ppt/slides/slide5.xml" Id="R61c7f54b233d4663" /><Relationship Type="http://schemas.openxmlformats.org/officeDocument/2006/relationships/slide" Target="/ppt/slides/slide6.xml" Id="R9645b8b7125248ce" /><Relationship Type="http://schemas.openxmlformats.org/officeDocument/2006/relationships/slide" Target="/ppt/slides/slide7.xml" Id="Ree98d1ad61aa43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a15aa5df304b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b8623b89e4919" /><Relationship Type="http://schemas.openxmlformats.org/officeDocument/2006/relationships/theme" Target="/ppt/slideMasters/theme/theme1.xml" Id="R2aaebd23d45f4e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3b8623b89e49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e16c0d11e4a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03798e44a46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c5defacbd46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841b196f64c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04276292147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55d2c66364f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3f4239dd049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SPURS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SPURS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SPURS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SPURS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SPURS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SPURS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−1 892 471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1 311 259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18 560 046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18 831 316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SPURS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CHRISTINE HORNE EIKELAND  –  33,5 %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EIDE HORNE  –  33,5 %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MARTE EIDE HORNE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SPURS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Complér Accounting AS, Vestre Strømkaien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989 967 428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SPURS HOLDING AS</a:t>
            </a:r>
          </a:p>
        </p:txBody>
      </p:sp>
    </p:spTree>
  </p:cSld>
  <p:clrMapOvr>
    <a:masterClrMapping xmlns:a="http://schemas.openxmlformats.org/drawingml/2006/main"/>
  </p:clrMapOvr>
</p:sld>
</file>