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4f69c4f92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266ae899d4b8c"/>
  </p:sldMasterIdLst>
  <p:sldIdLst>
    <p:sldId xmlns:r="http://schemas.openxmlformats.org/officeDocument/2006/relationships" id="256" r:id="R2e605742c11a457e"/>
    <p:sldId xmlns:r="http://schemas.openxmlformats.org/officeDocument/2006/relationships" id="257" r:id="Ra07f0e41504f4a60"/>
    <p:sldId xmlns:r="http://schemas.openxmlformats.org/officeDocument/2006/relationships" id="258" r:id="R285a70bf29704487"/>
    <p:sldId xmlns:r="http://schemas.openxmlformats.org/officeDocument/2006/relationships" id="259" r:id="Rd34d73583e684962"/>
    <p:sldId xmlns:r="http://schemas.openxmlformats.org/officeDocument/2006/relationships" id="260" r:id="Re0c107e171f1417f"/>
    <p:sldId xmlns:r="http://schemas.openxmlformats.org/officeDocument/2006/relationships" id="261" r:id="Rf11efb12759a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266ae899d4b8c" /><Relationship Type="http://schemas.openxmlformats.org/officeDocument/2006/relationships/slide" Target="/ppt/slides/slide1.xml" Id="R2e605742c11a457e" /><Relationship Type="http://schemas.openxmlformats.org/officeDocument/2006/relationships/slide" Target="/ppt/slides/slide2.xml" Id="Ra07f0e41504f4a60" /><Relationship Type="http://schemas.openxmlformats.org/officeDocument/2006/relationships/slide" Target="/ppt/slides/slide3.xml" Id="R285a70bf29704487" /><Relationship Type="http://schemas.openxmlformats.org/officeDocument/2006/relationships/slide" Target="/ppt/slides/slide4.xml" Id="Rd34d73583e684962" /><Relationship Type="http://schemas.openxmlformats.org/officeDocument/2006/relationships/slide" Target="/ppt/slides/slide5.xml" Id="Re0c107e171f1417f" /><Relationship Type="http://schemas.openxmlformats.org/officeDocument/2006/relationships/slide" Target="/ppt/slides/slide6.xml" Id="Rf11efb12759a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efa9c9187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170f296d34000" /><Relationship Type="http://schemas.openxmlformats.org/officeDocument/2006/relationships/theme" Target="/ppt/slideMasters/theme/theme1.xml" Id="R8a2e32e05095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170f296d3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f345f81eb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7a8b5b32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ffcee359b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ebad7815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fc7874d37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cc3fe5a0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