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2d73c103b4c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80b281063439e"/>
  </p:sldMasterIdLst>
  <p:sldIdLst>
    <p:sldId xmlns:r="http://schemas.openxmlformats.org/officeDocument/2006/relationships" id="256" r:id="Rdac1ed9c674740d5"/>
    <p:sldId xmlns:r="http://schemas.openxmlformats.org/officeDocument/2006/relationships" id="257" r:id="R6be5a8f9a64d40b3"/>
    <p:sldId xmlns:r="http://schemas.openxmlformats.org/officeDocument/2006/relationships" id="258" r:id="Ra504687b9a7343e6"/>
    <p:sldId xmlns:r="http://schemas.openxmlformats.org/officeDocument/2006/relationships" id="259" r:id="Re1de3a8eb9464117"/>
    <p:sldId xmlns:r="http://schemas.openxmlformats.org/officeDocument/2006/relationships" id="260" r:id="R6f8c5a32c6774948"/>
    <p:sldId xmlns:r="http://schemas.openxmlformats.org/officeDocument/2006/relationships" id="261" r:id="R24eba58d51b24010"/>
    <p:sldId xmlns:r="http://schemas.openxmlformats.org/officeDocument/2006/relationships" id="262" r:id="Rbfac4d1a588142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80b281063439e" /><Relationship Type="http://schemas.openxmlformats.org/officeDocument/2006/relationships/slide" Target="/ppt/slides/slide1.xml" Id="Rdac1ed9c674740d5" /><Relationship Type="http://schemas.openxmlformats.org/officeDocument/2006/relationships/slide" Target="/ppt/slides/slide2.xml" Id="R6be5a8f9a64d40b3" /><Relationship Type="http://schemas.openxmlformats.org/officeDocument/2006/relationships/slide" Target="/ppt/slides/slide3.xml" Id="Ra504687b9a7343e6" /><Relationship Type="http://schemas.openxmlformats.org/officeDocument/2006/relationships/slide" Target="/ppt/slides/slide4.xml" Id="Re1de3a8eb9464117" /><Relationship Type="http://schemas.openxmlformats.org/officeDocument/2006/relationships/slide" Target="/ppt/slides/slide5.xml" Id="R6f8c5a32c6774948" /><Relationship Type="http://schemas.openxmlformats.org/officeDocument/2006/relationships/slide" Target="/ppt/slides/slide6.xml" Id="R24eba58d51b24010" /><Relationship Type="http://schemas.openxmlformats.org/officeDocument/2006/relationships/slide" Target="/ppt/slides/slide7.xml" Id="Rbfac4d1a588142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b3f36f3ef4d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4da2ceae94eb6" /><Relationship Type="http://schemas.openxmlformats.org/officeDocument/2006/relationships/theme" Target="/ppt/slideMasters/theme/theme1.xml" Id="R6272dc62447345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54da2ceae94e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6ecf9428740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5caa1635c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c9c73abd2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a2fbf7c994e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a35d0500541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1ac08154549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6e961575a41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24 310 390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27 513 957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28 469 148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SJUVE TOM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Hollenderåsen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