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2334e1040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2c63c57c14510"/>
  </p:sldMasterIdLst>
  <p:sldIdLst>
    <p:sldId xmlns:r="http://schemas.openxmlformats.org/officeDocument/2006/relationships" id="256" r:id="R5f0729dd5cb947c4"/>
    <p:sldId xmlns:r="http://schemas.openxmlformats.org/officeDocument/2006/relationships" id="257" r:id="R7461594bb5dc4601"/>
    <p:sldId xmlns:r="http://schemas.openxmlformats.org/officeDocument/2006/relationships" id="258" r:id="R63d9718e434f4ade"/>
    <p:sldId xmlns:r="http://schemas.openxmlformats.org/officeDocument/2006/relationships" id="259" r:id="R5c0cd47aadfc4829"/>
    <p:sldId xmlns:r="http://schemas.openxmlformats.org/officeDocument/2006/relationships" id="260" r:id="R90ce79f697894628"/>
    <p:sldId xmlns:r="http://schemas.openxmlformats.org/officeDocument/2006/relationships" id="261" r:id="R28539b07aa1147eb"/>
    <p:sldId xmlns:r="http://schemas.openxmlformats.org/officeDocument/2006/relationships" id="262" r:id="R291755b07f2e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2c63c57c14510" /><Relationship Type="http://schemas.openxmlformats.org/officeDocument/2006/relationships/slide" Target="/ppt/slides/slide1.xml" Id="R5f0729dd5cb947c4" /><Relationship Type="http://schemas.openxmlformats.org/officeDocument/2006/relationships/slide" Target="/ppt/slides/slide2.xml" Id="R7461594bb5dc4601" /><Relationship Type="http://schemas.openxmlformats.org/officeDocument/2006/relationships/slide" Target="/ppt/slides/slide3.xml" Id="R63d9718e434f4ade" /><Relationship Type="http://schemas.openxmlformats.org/officeDocument/2006/relationships/slide" Target="/ppt/slides/slide4.xml" Id="R5c0cd47aadfc4829" /><Relationship Type="http://schemas.openxmlformats.org/officeDocument/2006/relationships/slide" Target="/ppt/slides/slide5.xml" Id="R90ce79f697894628" /><Relationship Type="http://schemas.openxmlformats.org/officeDocument/2006/relationships/slide" Target="/ppt/slides/slide6.xml" Id="R28539b07aa1147eb" /><Relationship Type="http://schemas.openxmlformats.org/officeDocument/2006/relationships/slide" Target="/ppt/slides/slide7.xml" Id="R291755b07f2e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953e8be9a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4f6a82fd047f0" /><Relationship Type="http://schemas.openxmlformats.org/officeDocument/2006/relationships/theme" Target="/ppt/slideMasters/theme/theme1.xml" Id="R15c01f0fe7bb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4f6a82fd0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8127e4626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6034dc477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d960038e1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30324f67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b3da32296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a8cacacfc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8dbc746d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C.E. BØSTERUD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25 829 775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BØSTERUD CHRISTIN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Sørbrøden Gård, Brødenveien 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