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0cb442bf734c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e168a0885740b6"/>
  </p:sldMasterIdLst>
  <p:sldIdLst>
    <p:sldId xmlns:r="http://schemas.openxmlformats.org/officeDocument/2006/relationships" id="256" r:id="R4a209d307f0542b8"/>
    <p:sldId xmlns:r="http://schemas.openxmlformats.org/officeDocument/2006/relationships" id="257" r:id="R211cba6103b2410b"/>
    <p:sldId xmlns:r="http://schemas.openxmlformats.org/officeDocument/2006/relationships" id="258" r:id="Rf7a7de8e45ca4437"/>
    <p:sldId xmlns:r="http://schemas.openxmlformats.org/officeDocument/2006/relationships" id="259" r:id="Re74ec2cf968640be"/>
    <p:sldId xmlns:r="http://schemas.openxmlformats.org/officeDocument/2006/relationships" id="260" r:id="Rb013595ed161481c"/>
    <p:sldId xmlns:r="http://schemas.openxmlformats.org/officeDocument/2006/relationships" id="261" r:id="R35ab33febe704e62"/>
    <p:sldId xmlns:r="http://schemas.openxmlformats.org/officeDocument/2006/relationships" id="262" r:id="Red6fd97ecedb4d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e168a0885740b6" /><Relationship Type="http://schemas.openxmlformats.org/officeDocument/2006/relationships/slide" Target="/ppt/slides/slide1.xml" Id="R4a209d307f0542b8" /><Relationship Type="http://schemas.openxmlformats.org/officeDocument/2006/relationships/slide" Target="/ppt/slides/slide2.xml" Id="R211cba6103b2410b" /><Relationship Type="http://schemas.openxmlformats.org/officeDocument/2006/relationships/slide" Target="/ppt/slides/slide3.xml" Id="Rf7a7de8e45ca4437" /><Relationship Type="http://schemas.openxmlformats.org/officeDocument/2006/relationships/slide" Target="/ppt/slides/slide4.xml" Id="Re74ec2cf968640be" /><Relationship Type="http://schemas.openxmlformats.org/officeDocument/2006/relationships/slide" Target="/ppt/slides/slide5.xml" Id="Rb013595ed161481c" /><Relationship Type="http://schemas.openxmlformats.org/officeDocument/2006/relationships/slide" Target="/ppt/slides/slide6.xml" Id="R35ab33febe704e62" /><Relationship Type="http://schemas.openxmlformats.org/officeDocument/2006/relationships/slide" Target="/ppt/slides/slide7.xml" Id="Red6fd97ecedb4d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df15e3cfdf4c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984a44a5248eb" /><Relationship Type="http://schemas.openxmlformats.org/officeDocument/2006/relationships/theme" Target="/ppt/slideMasters/theme/theme1.xml" Id="R63b2130f16b047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7984a44a5248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fff754bac40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8262b340f42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5a0c5b43b4d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f6df6572c46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18522547a4a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0f2ff7ba24f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a16963c7e4e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RØDBERG MATSENTER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RØDBERG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RØDBERG MATSENTER AS ble etablert [år] og holder til i Rødberg.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RØDBERG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RØDBERG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RØDBERG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123 353 755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8 438 771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6 842 371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54 371 508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97 797 414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RØDBERG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 STRØMMEN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RØDBERG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3630 Rødberg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74 12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kiwi.rodberg@ngbutikk.net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989 938 150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RØDBERG MATSENTER AS</a:t>
            </a:r>
          </a:p>
        </p:txBody>
      </p:sp>
    </p:spTree>
  </p:cSld>
  <p:clrMapOvr>
    <a:masterClrMapping xmlns:a="http://schemas.openxmlformats.org/drawingml/2006/main"/>
  </p:clrMapOvr>
</p:sld>
</file>