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bb82e1178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788fdd1a14f04"/>
  </p:sldMasterIdLst>
  <p:sldIdLst>
    <p:sldId xmlns:r="http://schemas.openxmlformats.org/officeDocument/2006/relationships" id="256" r:id="Rf11b1fcd53024634"/>
    <p:sldId xmlns:r="http://schemas.openxmlformats.org/officeDocument/2006/relationships" id="257" r:id="R7d1298fd107d487f"/>
    <p:sldId xmlns:r="http://schemas.openxmlformats.org/officeDocument/2006/relationships" id="258" r:id="Rc99576b02876490d"/>
    <p:sldId xmlns:r="http://schemas.openxmlformats.org/officeDocument/2006/relationships" id="259" r:id="R5ff26fc3e09a4f91"/>
    <p:sldId xmlns:r="http://schemas.openxmlformats.org/officeDocument/2006/relationships" id="260" r:id="Re954312bebfe40d1"/>
    <p:sldId xmlns:r="http://schemas.openxmlformats.org/officeDocument/2006/relationships" id="261" r:id="R74a9445beeeb4409"/>
    <p:sldId xmlns:r="http://schemas.openxmlformats.org/officeDocument/2006/relationships" id="262" r:id="R5c86664a100d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788fdd1a14f04" /><Relationship Type="http://schemas.openxmlformats.org/officeDocument/2006/relationships/slide" Target="/ppt/slides/slide1.xml" Id="Rf11b1fcd53024634" /><Relationship Type="http://schemas.openxmlformats.org/officeDocument/2006/relationships/slide" Target="/ppt/slides/slide2.xml" Id="R7d1298fd107d487f" /><Relationship Type="http://schemas.openxmlformats.org/officeDocument/2006/relationships/slide" Target="/ppt/slides/slide3.xml" Id="Rc99576b02876490d" /><Relationship Type="http://schemas.openxmlformats.org/officeDocument/2006/relationships/slide" Target="/ppt/slides/slide4.xml" Id="R5ff26fc3e09a4f91" /><Relationship Type="http://schemas.openxmlformats.org/officeDocument/2006/relationships/slide" Target="/ppt/slides/slide5.xml" Id="Re954312bebfe40d1" /><Relationship Type="http://schemas.openxmlformats.org/officeDocument/2006/relationships/slide" Target="/ppt/slides/slide6.xml" Id="R74a9445beeeb4409" /><Relationship Type="http://schemas.openxmlformats.org/officeDocument/2006/relationships/slide" Target="/ppt/slides/slide7.xml" Id="R5c86664a100d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94b782bfb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06582e364547" /><Relationship Type="http://schemas.openxmlformats.org/officeDocument/2006/relationships/theme" Target="/ppt/slideMasters/theme/theme1.xml" Id="Rd13a39fa5a2b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406582e36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6a769b95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152d518d5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2ffa34677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0a7df3593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f30cf817b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09d183755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a119df73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41 928 877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FLEDSBERG HERMOD HOLTE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ASTRID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Byavegen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Hermod.fledsberg@mercantor.no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989 893 556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