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2a88a22ac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1d994a39f4aaa"/>
  </p:sldMasterIdLst>
  <p:sldIdLst>
    <p:sldId xmlns:r="http://schemas.openxmlformats.org/officeDocument/2006/relationships" id="256" r:id="R0259f1b8d88b4c74"/>
    <p:sldId xmlns:r="http://schemas.openxmlformats.org/officeDocument/2006/relationships" id="257" r:id="R5404d0799c90496c"/>
    <p:sldId xmlns:r="http://schemas.openxmlformats.org/officeDocument/2006/relationships" id="258" r:id="R01edcd8a093e4df9"/>
    <p:sldId xmlns:r="http://schemas.openxmlformats.org/officeDocument/2006/relationships" id="259" r:id="Rba01865646894bed"/>
    <p:sldId xmlns:r="http://schemas.openxmlformats.org/officeDocument/2006/relationships" id="260" r:id="Ra55a41c6647d4bd8"/>
    <p:sldId xmlns:r="http://schemas.openxmlformats.org/officeDocument/2006/relationships" id="261" r:id="Raff8eb6a4f354c43"/>
    <p:sldId xmlns:r="http://schemas.openxmlformats.org/officeDocument/2006/relationships" id="262" r:id="Rd4b4525ace85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1d994a39f4aaa" /><Relationship Type="http://schemas.openxmlformats.org/officeDocument/2006/relationships/slide" Target="/ppt/slides/slide1.xml" Id="R0259f1b8d88b4c74" /><Relationship Type="http://schemas.openxmlformats.org/officeDocument/2006/relationships/slide" Target="/ppt/slides/slide2.xml" Id="R5404d0799c90496c" /><Relationship Type="http://schemas.openxmlformats.org/officeDocument/2006/relationships/slide" Target="/ppt/slides/slide3.xml" Id="R01edcd8a093e4df9" /><Relationship Type="http://schemas.openxmlformats.org/officeDocument/2006/relationships/slide" Target="/ppt/slides/slide4.xml" Id="Rba01865646894bed" /><Relationship Type="http://schemas.openxmlformats.org/officeDocument/2006/relationships/slide" Target="/ppt/slides/slide5.xml" Id="Ra55a41c6647d4bd8" /><Relationship Type="http://schemas.openxmlformats.org/officeDocument/2006/relationships/slide" Target="/ppt/slides/slide6.xml" Id="Raff8eb6a4f354c43" /><Relationship Type="http://schemas.openxmlformats.org/officeDocument/2006/relationships/slide" Target="/ppt/slides/slide7.xml" Id="Rd4b4525ace85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c8c8b77ac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c90b2f2b498b" /><Relationship Type="http://schemas.openxmlformats.org/officeDocument/2006/relationships/theme" Target="/ppt/slideMasters/theme/theme1.xml" Id="R5652bbdabd5b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cc90b2f2b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6f91d37b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0752ac9af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09955e9b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07f962e2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fdc26089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e47f7bc0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a96de21b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