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def2ff43b46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eeb375c9134452"/>
  </p:sldMasterIdLst>
  <p:sldIdLst>
    <p:sldId xmlns:r="http://schemas.openxmlformats.org/officeDocument/2006/relationships" id="256" r:id="R3a3f9c2ad72d4782"/>
    <p:sldId xmlns:r="http://schemas.openxmlformats.org/officeDocument/2006/relationships" id="257" r:id="R5c20c9968f964526"/>
    <p:sldId xmlns:r="http://schemas.openxmlformats.org/officeDocument/2006/relationships" id="258" r:id="Rba4b1c15f4df4ddd"/>
    <p:sldId xmlns:r="http://schemas.openxmlformats.org/officeDocument/2006/relationships" id="259" r:id="R6d9510f89a414bf0"/>
    <p:sldId xmlns:r="http://schemas.openxmlformats.org/officeDocument/2006/relationships" id="260" r:id="Redfb22765af442ba"/>
    <p:sldId xmlns:r="http://schemas.openxmlformats.org/officeDocument/2006/relationships" id="261" r:id="R58124740f9664994"/>
    <p:sldId xmlns:r="http://schemas.openxmlformats.org/officeDocument/2006/relationships" id="262" r:id="R4ee2068cf6b8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eb375c9134452" /><Relationship Type="http://schemas.openxmlformats.org/officeDocument/2006/relationships/slide" Target="/ppt/slides/slide1.xml" Id="R3a3f9c2ad72d4782" /><Relationship Type="http://schemas.openxmlformats.org/officeDocument/2006/relationships/slide" Target="/ppt/slides/slide2.xml" Id="R5c20c9968f964526" /><Relationship Type="http://schemas.openxmlformats.org/officeDocument/2006/relationships/slide" Target="/ppt/slides/slide3.xml" Id="Rba4b1c15f4df4ddd" /><Relationship Type="http://schemas.openxmlformats.org/officeDocument/2006/relationships/slide" Target="/ppt/slides/slide4.xml" Id="R6d9510f89a414bf0" /><Relationship Type="http://schemas.openxmlformats.org/officeDocument/2006/relationships/slide" Target="/ppt/slides/slide5.xml" Id="Redfb22765af442ba" /><Relationship Type="http://schemas.openxmlformats.org/officeDocument/2006/relationships/slide" Target="/ppt/slides/slide6.xml" Id="R58124740f9664994" /><Relationship Type="http://schemas.openxmlformats.org/officeDocument/2006/relationships/slide" Target="/ppt/slides/slide7.xml" Id="R4ee2068cf6b8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387e29be7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48e490302405a" /><Relationship Type="http://schemas.openxmlformats.org/officeDocument/2006/relationships/theme" Target="/ppt/slideMasters/theme/theme1.xml" Id="R47a1e5d6e73d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148e490302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d6a0a4ab9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3174ba4874c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5f046edea4e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469ea7754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076e2944243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c613606c84d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652f71aaa40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OSEN HANDEL AS ble etablert [år] og holder til i 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24 691 977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7 379 295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9 490 073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2460 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41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989 844 539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