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2a37c6e2c45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b5e539512d41c8"/>
  </p:sldMasterIdLst>
  <p:sldIdLst>
    <p:sldId xmlns:r="http://schemas.openxmlformats.org/officeDocument/2006/relationships" id="256" r:id="R1a16cbbcec2c4414"/>
    <p:sldId xmlns:r="http://schemas.openxmlformats.org/officeDocument/2006/relationships" id="257" r:id="Ref6eff48412f45a4"/>
    <p:sldId xmlns:r="http://schemas.openxmlformats.org/officeDocument/2006/relationships" id="258" r:id="R4c45d995d3b64650"/>
    <p:sldId xmlns:r="http://schemas.openxmlformats.org/officeDocument/2006/relationships" id="259" r:id="R5c5d98064054470f"/>
    <p:sldId xmlns:r="http://schemas.openxmlformats.org/officeDocument/2006/relationships" id="260" r:id="Rd8c2933d1cc14bba"/>
    <p:sldId xmlns:r="http://schemas.openxmlformats.org/officeDocument/2006/relationships" id="261" r:id="R73640bdafe194b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5e539512d41c8" /><Relationship Type="http://schemas.openxmlformats.org/officeDocument/2006/relationships/slide" Target="/ppt/slides/slide1.xml" Id="R1a16cbbcec2c4414" /><Relationship Type="http://schemas.openxmlformats.org/officeDocument/2006/relationships/slide" Target="/ppt/slides/slide2.xml" Id="Ref6eff48412f45a4" /><Relationship Type="http://schemas.openxmlformats.org/officeDocument/2006/relationships/slide" Target="/ppt/slides/slide3.xml" Id="R4c45d995d3b64650" /><Relationship Type="http://schemas.openxmlformats.org/officeDocument/2006/relationships/slide" Target="/ppt/slides/slide4.xml" Id="R5c5d98064054470f" /><Relationship Type="http://schemas.openxmlformats.org/officeDocument/2006/relationships/slide" Target="/ppt/slides/slide5.xml" Id="Rd8c2933d1cc14bba" /><Relationship Type="http://schemas.openxmlformats.org/officeDocument/2006/relationships/slide" Target="/ppt/slides/slide6.xml" Id="R73640bdafe194b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6ee199edf4a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e8a1644374d14" /><Relationship Type="http://schemas.openxmlformats.org/officeDocument/2006/relationships/theme" Target="/ppt/slideMasters/theme/theme1.xml" Id="Raaeb199efef643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ee8a1644374d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fda3a7b41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163803b0f48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c506fb362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6768c930b4e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4dbd4033741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fd2ca357b4c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2460 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44 41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989 844 539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